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4.xml" ContentType="application/vnd.openxmlformats-officedocument.presentationml.notesSlide+xml"/>
  <Override PartName="/ppt/ink/ink9.xml" ContentType="application/inkml+xml"/>
  <Override PartName="/ppt/notesSlides/notesSlide5.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6.xml" ContentType="application/vnd.openxmlformats-officedocument.presentationml.notesSlide+xml"/>
  <Override PartName="/ppt/ink/ink14.xml" ContentType="application/inkml+xml"/>
  <Override PartName="/ppt/notesSlides/notesSlide7.xml" ContentType="application/vnd.openxmlformats-officedocument.presentationml.notesSlide+xml"/>
  <Override PartName="/ppt/ink/ink15.xml" ContentType="application/inkml+xml"/>
  <Override PartName="/ppt/notesSlides/notesSlide8.xml" ContentType="application/vnd.openxmlformats-officedocument.presentationml.notesSlide+xml"/>
  <Override PartName="/ppt/ink/ink16.xml" ContentType="application/inkml+xml"/>
  <Override PartName="/ppt/notesSlides/notesSlide9.xml" ContentType="application/vnd.openxmlformats-officedocument.presentationml.notesSlide+xml"/>
  <Override PartName="/ppt/ink/ink17.xml" ContentType="application/inkml+xml"/>
  <Override PartName="/ppt/notesSlides/notesSlide10.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6"/>
  </p:notesMasterIdLst>
  <p:sldIdLst>
    <p:sldId id="256" r:id="rId2"/>
    <p:sldId id="270" r:id="rId3"/>
    <p:sldId id="273" r:id="rId4"/>
    <p:sldId id="277" r:id="rId5"/>
    <p:sldId id="311" r:id="rId6"/>
    <p:sldId id="275" r:id="rId7"/>
    <p:sldId id="276" r:id="rId8"/>
    <p:sldId id="294" r:id="rId9"/>
    <p:sldId id="295" r:id="rId10"/>
    <p:sldId id="296" r:id="rId11"/>
    <p:sldId id="300" r:id="rId12"/>
    <p:sldId id="302" r:id="rId13"/>
    <p:sldId id="301" r:id="rId14"/>
    <p:sldId id="297" r:id="rId15"/>
    <p:sldId id="298" r:id="rId16"/>
    <p:sldId id="299" r:id="rId17"/>
    <p:sldId id="303" r:id="rId18"/>
    <p:sldId id="304" r:id="rId19"/>
    <p:sldId id="305" r:id="rId20"/>
    <p:sldId id="306" r:id="rId21"/>
    <p:sldId id="307" r:id="rId22"/>
    <p:sldId id="308" r:id="rId23"/>
    <p:sldId id="309" r:id="rId24"/>
    <p:sldId id="310"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705" autoAdjust="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1T09:37:35.588"/>
    </inkml:context>
    <inkml:brush xml:id="br0">
      <inkml:brushProperty name="width" value="0.05292" units="cm"/>
      <inkml:brushProperty name="height" value="0.05292" units="cm"/>
      <inkml:brushProperty name="color" value="#FF0000"/>
    </inkml:brush>
  </inkml:definitions>
  <inkml:trace contextRef="#ctx0" brushRef="#br0">13050 6878 88,'0'0'299,"0"0"-262,0 0-33,0 0 13,0 0-7,0 0 1,0 0 14,-15-5 54,0 10 1,8-1 2,5-3-10,2-1-4,0 0 7,6 0-12,21-5 6,15-10-28,15 1-8,19-3-20,9 5 11,7 4 0,8 3-5,0 5-5,1 0-9,-5 0-2,-10 1 0,-12 11-3,-16 0 0,-21 5-3,-15 2-6,-19 5-3,-4 11-24,-38 8 21,-24 4 15,-14 8 10,-6 2-10,5 2-3,10 2 1,15-2 1,16-4-3,20-4-1,17-7 1,3-2 2,29-6 2,14-2 0,10-5 8,10-3 3,12-6-4,13-3 12,4-5-1,9-3-17,0-4 3,-5-4 1,-12-1-4,-16 0 7,-24-3-2,-19-6-4,-18-3 2,-10-2-4,-8-2-1,-22 1-8,-11 2 9,-6 9-2,-4 4 2,-6 1 0,-5 23-4,-3 12 1,-6 13 6,4 13-2,9 9 2,14 8 0,21 9-1,21 6-1,2 0 2,27 5 18,3-4-6,-5-1 0,-8-6 3,-9-4-4,-5-10-1,-3-10 1,0-8-5,0-11-2,-7-6 6,-7-8-3,-3-6-5,-4-5 4,-8-6-4,-12-4-2,-13-7-6,-13-3-82,-11 0-90,-1-14-311</inkml:trace>
  <inkml:trace contextRef="#ctx0" brushRef="#br0" timeOffset="20963.05">9888 5218 694,'0'0'45,"0"0"-35,0 0 4,0 0-10,0 0 5,-85-8 0,39 36-7,-6 5-2,-2 7-23,9 1 20,9-1 3,14-3 2,19-4-2,3-4-1,19-7 1,20-7 13,6-3 40,9-7 8,-2-3 1,-8-2 3,-8 1-30,-13 3-21,-14 3-10,-9 5-4,-8 5 0,-26 5 6,-17 2-6,-8-4-41,3-3-14,4-9-32,16-7-7,9-1 15,10-1-18,6-15 1,6-1 52,5-2 18,0-2-60,26-4-85</inkml:trace>
  <inkml:trace contextRef="#ctx0" brushRef="#br0" timeOffset="21234.75">10037 5095 704,'0'0'140,"0"0"-86,0 0-2,0 0 38,0 0-15,0 0-57,2 1-3,-5 61 19,-5 15-3,0 4-2,0-5-17,2-4-8,3-11 0,0-7-4,1-7-29,-1-10-28,0-8-58,-5-9-45,-3-11-55,-2-9-76</inkml:trace>
  <inkml:trace contextRef="#ctx0" brushRef="#br0" timeOffset="21416.34">9952 5498 459,'0'0'21,"0"0"-16,0 0 6,0 0 34,0 0-20,0 0-5,110-62 3,-68 51-10,9-5-11,6-1-2,-4-3-37,-6 3-22,-9 1-52,-11 6-106</inkml:trace>
  <inkml:trace contextRef="#ctx0" brushRef="#br0" timeOffset="21983.39">10401 5358 321,'0'0'140,"0"0"-63,0 0 15,0 0-27,0 0-44,-98 49 5,68-20-7,0 2-5,5 3-4,7-3-10,13-2 0,5-9-24,0-6-45,15-9 11,5-5 28,5 0 21,2-14 0,3-8 9,-2-8-1,-1-1 1,-5-2 0,-4 1 5,-2 3 6,-8 6-1,-2 7 7,-3 9-10,-3 5 2,0 2-9,0 2-5,0 18 3,0 6 2,0 6 0,1 1 1,11-1 0,3-6-1,3-4 0,-1-9-7,5-10-3,4-3-5,6-16 12,4-17-8,0-12 0,-1-8 11,-2-9 19,-3-6-2,-3-7 23,-8-2 6,-7 2-12,-12 9 21,0 16-22,-12 17 23,-6 16 30,-1 15-84,-2 2-2,5 21-3,1 19 2,4 18 2,4 12 2,4 11 5,1 8-4,-3-4 1,5-8-3,0-9-2,0-10-18,0-12-38,0-8-88,0-16-19,0-12-86</inkml:trace>
  <inkml:trace contextRef="#ctx0" brushRef="#br0" timeOffset="22234.19">10735 5344 539,'0'0'300,"0"0"-266,123-51-2,-86 44 35,-7 5-33,-3 2 0,-8 2-3,-3 12-18,0 8-4,-6 2-4,-4 3 3,-6 0 1,0-1-3,-6-2-4,-2-4-2,-1-8-34,2-2-51,1-6-84,0-4-98,-2-1-171</inkml:trace>
  <inkml:trace contextRef="#ctx0" brushRef="#br0" timeOffset="22377.81">11005 5191 352,'0'0'694,"38"-72"-667,-18 48-21,1 7-6,-2 10-8,1 7-18,-3 14-92,-4 15-123,-6 5-183</inkml:trace>
  <inkml:trace contextRef="#ctx0" brushRef="#br0" timeOffset="22577.74">11403 5252 1148,'0'0'34,"0"0"-24,0 0 48,0 0-28,0 0-29,0 0 14,-68 19-15,41 34 0,6-2-42,14-2-25,7-11-9,4-11-21,29-15-31,19-12-83,14-14-207</inkml:trace>
  <inkml:trace contextRef="#ctx0" brushRef="#br0" timeOffset="62151.43">7275 9201 302,'0'0'275,"0"0"-237,0 0-2,0 0 45,0 0-7,0 0-20,0 0-9,0 0-21,16-7-15,-16 6-7,0 1-1,0 0-1,1 0 0,1 0 0,3 0 2,-1 0-2,-1 0 0,0 0 3,-1 0-3,-1 0 0,-1 0 0,0 0 1,3 0-1,0 0 0,0 0 2,-2 0-2,2 0 0,0 0 0,-2 0 0,3 0-1,-3 0 1,2 0 0,-1 1 0,4 1 0,3 0 2,0-1-1,7 1-1,4-2 1,6 0-1,6 0 2,0 0 0,1-2 0,-3-4 1,-4 2 9,-6 1-3,-5 1 13,-4 0 1,-5 1-13,-6-1-3,0 2-3,0 0-1,0 0-2,0 0 2,0 0-3,0 0 1,0 0-1,0 0 0,0 0 0,0 0-1,0 0-8,0 0-16,0 0-13,0 0 2,0 0-25,0 0-22,-5 0-45,-8 0-69,-1 0-150</inkml:trace>
  <inkml:trace contextRef="#ctx0" brushRef="#br0" timeOffset="63457.64">7026 8031 345,'0'0'49,"0"0"-28,0 0 55,0 0-5,0 0-26,0 0 18,70-13-16,-49 10-25,2 3-1,0 0 12,-1 0-5,-1-2-13,0 2-5,-6-2-4,-3 2-4,-3-2 0,-5 2 1,-2 0-3,-2-1 1,0 1-1,0 0-5,0 0-26,0 0 15,0-2-15,0 2 12,0 0-1,0 0-17,0 0-2,0 0-2,0 0 13,0 0 7,0 0 0,-3 0-11,-2 0-9,1 0 2,-5 0-18,3 0-68,-2 0-39</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1T10:04:09.533"/>
    </inkml:context>
    <inkml:brush xml:id="br0">
      <inkml:brushProperty name="width" value="0.05292" units="cm"/>
      <inkml:brushProperty name="height" value="0.05292" units="cm"/>
      <inkml:brushProperty name="color" value="#1F497D"/>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FF00"/>
    </inkml:brush>
    <inkml:brush xml:id="br3">
      <inkml:brushProperty name="width" value="0.05292" units="cm"/>
      <inkml:brushProperty name="height" value="0.05292" units="cm"/>
      <inkml:brushProperty name="color" value="#00B050"/>
    </inkml:brush>
    <inkml:brush xml:id="br4">
      <inkml:brushProperty name="width" value="0.05292" units="cm"/>
      <inkml:brushProperty name="height" value="0.05292" units="cm"/>
      <inkml:brushProperty name="color" value="#EA700D"/>
    </inkml:brush>
  </inkml:definitions>
  <inkml:trace contextRef="#ctx0" brushRef="#br0">20930 2755 868,'0'0'91,"0"0"-89,0 0 65,0 0 36,0 0-63,0 0 4,0 0-42,0 0 0,-31-8 1,22 27 1,-1 4 5,5 7-4,5 1 0,0-1 2,2-2-7,13-5 1,2-6 0,3-3-1,2-6-11,-2-5-6,0-3 7,2 0 7,-3-6 0,1-11 3,-2-4 16,-5-3-11,-4-1 8,-1 0 10,-3 3 4,-4 7-8,-1 3 2,0 9-5,0 3-8,0 0-8,0 5-10,0 10 3,-5 6 3,5 1 1,0-3 3,0 1 0,5-8 2,7 0-1,3-7 1,5-2 1,2-3 3,-1 0 0,-2-8 1,-1-7 8,-3-4-6,0-5-4,-6-1 14,-3-3-2,-2-4 3,-4 1 3,0-1-7,0 0-5,-7 4 2,-5 6-1,3 2-3,-3 11 2,1 2-11,1 4-9,-2 3 0,0 0-12,0 0-19,5 0-29,4 0-63,3 8-59,0-1-157,7 0-118</inkml:trace>
  <inkml:trace contextRef="#ctx0" brushRef="#br0" timeOffset="309.66">21460 2542 883,'0'0'288,"0"0"-266,0 0 65,0 0 10,0 0-44,37 82-3,-25-22 7,-3-1-32,-3-2-7,-3-2 1,0-8-14,-2-7-3,2-7-2,0-11-1,0-7-16,-1-7-10,0-5-13,0-3-30,1 0-20,0-5-44,3-13-60,-2-5-132,-1-1-53</inkml:trace>
  <inkml:trace contextRef="#ctx0" brushRef="#br0" timeOffset="459.17">21549 2849 621,'0'0'358,"0"0"-250,0 0 78,0 0-30,0 0-57,0 0-47,90-39-31,-41 31-18,7 0-3,1-1-64,-6 0-140,-11-3-301</inkml:trace>
  <inkml:trace contextRef="#ctx0" brushRef="#br0" timeOffset="1634.36">20909 2505 178,'0'0'58,"0"0"-18,0 0 56,0 0 40,0 0-21,-89-55-5,78 48-6,2 2-12,2 2-18,3 1-1,2 0-12,2 2-11,0 0 2,0 0-14,0 0-10,0 0-8,4 2 8,11 6-5,2 4 3,2 2-1,-1-2 6,-1-2-15,-4-3-6,-3-2-8,-2 0 3,-4-3-5,-1 0 2,0 0 0,-3-2 1,0 1 3,0-1-1,0 0 3,0 0 3,0 0 1,0 0-2,0 0 3,0 1 0,0-1-3,0 1-3,0 6 0,0-1 2,0 3 2,0-2-2,-4-2 2,2 0 0,1-3-5,1 1-3,0-3 3,0 0-5,0 0 1,0 0-1,0 0 3,0 0-1,0 0 0,0 0 0,0 0-3,0 0 2,0 0-2,-2 0 3,2 0-2,0 0 3,0 0 3,0 3-4,-3 2 0,-1-1 0,-2 10 1,-7 3 3,-6 1-5,-4 6 2,-7 2 0,-5-2 0,1 3-1,3-5 3,7-3-5,8-10-1,13-3-4,3-4-37,0-1-60,0-1-95,11 0-294</inkml:trace>
  <inkml:trace contextRef="#ctx0" brushRef="#br0" timeOffset="3720.65">6122 2561 336,'0'0'77,"0"0"-69,0 0 73,0 0-8,0 0-26,0 0-37,2 0-4,-2 0-5,0 0-1,0 0-44,0 0-30,0 0-77</inkml:trace>
  <inkml:trace contextRef="#ctx0" brushRef="#br0" timeOffset="4243.32">6246 2847 416,'0'0'293,"0"0"-286,0 0 4,0 0 63,0 0-44,0 0-22,0 0-7,0 0-1,0 0 3,0 0-1,0 0 0,0 0 1,0 0-1,0 0 0,0 0 3,0 0-3,0 0-2,0 0-1,0 0-5,0 0-9,0 0-4,0 0-15,0 0-6,0 0 2,0 0-24,0 0-17,1 0-14,1 0 23,-1 0-8,1 0-3,-1-1-15,1-1-39</inkml:trace>
  <inkml:trace contextRef="#ctx0" brushRef="#br0" timeOffset="7103.11">5910 1048 333,'0'0'789,"0"0"-780,0 0 6,0 0-10,0 0 19,0 0-22,21-4-2,-15 9-82,6 11-42,7 1-191,9 0-263</inkml:trace>
  <inkml:trace contextRef="#ctx0" brushRef="#br0" timeOffset="7387.98">7416 1842 971,'0'0'0,"0"0"-134,0 0-46,0 0 55,0 0-95</inkml:trace>
  <inkml:trace contextRef="#ctx0" brushRef="#br0" timeOffset="7747.89">6365 4381 712,'0'0'0,"0"0"-488</inkml:trace>
  <inkml:trace contextRef="#ctx0" brushRef="#br0" timeOffset="14639.68">4947 6865 61,'0'0'0,"0"0"2,0 0-1,0 0 17,0 0 3,0 0-21,0 0-33</inkml:trace>
  <inkml:trace contextRef="#ctx0" brushRef="#br0" timeOffset="14943.8">4947 6865 185</inkml:trace>
  <inkml:trace contextRef="#ctx0" brushRef="#br0" timeOffset="15524.56">4947 6865 185,'-47'59'67,"44"-59"-50,0 0 6,-1 1 21,4-1 2,-1 0 8,1 0-18,-2 0-2,2 2 13,0-2 15,0 0 13,0 0 4,0 0-28,10 2 19,8 0 0,6 1-15,7-3-6,7 2-6,6 1-6,4 0-23,2 0 24,-2-1-5,-7-1-8,-7-1-6,-7 0-7,-9 1-5,-6-1-4,-8 0-1,-2 1 2,-2 2-3,0-3-1,0 0-2,0 0-11,-2 0-2,-8 0 12,-5 4-8,-3-2 9,-2 0 0,-3 1 0,-5 0 2,2 0-1,-3 1 1,3-1-3,3-2 3,11 0 2,5 1 0,6-2-1,1 0 6,0 0 17,0 0-1,3 0 0,13 0-3,5 0-2,1 0 0,2 0 0,-2 0-3,1 0-9,-5 0 1,1 0-3,-4 0-2,-3 0-2,0 0 0,-6 0-2,-4 0-1,-2 0-3,0 0-1,0 0-7,0 0 0,0 0-5,0 0-15,0 0-10,0 0-15,0 0-42,0 0-32,0 0-75,0-4-62,0-3-107</inkml:trace>
  <inkml:trace contextRef="#ctx0" brushRef="#br0" timeOffset="16388.12">6359 5643 293,'0'0'0,"0"0"-73,0 0 29,0 0-46</inkml:trace>
  <inkml:trace contextRef="#ctx0" brushRef="#br0" timeOffset="16905.19">7291 5520 469,'0'0'23,"0"0"-20,0 0 10,0 0 33,0 0 15,0 0-20,0 0-18,0 0 6,0 0 5,0 0 3,0 0-5,0 0-15,0 0-2,1 0-5,-1 0 0,2 0-3,-2 0-5,3 0 0,-3 0 1,2 0-2,-2 0-1,0 0-5,0 0-7,0 0-1,0 0-1,0 0-23,0 0-26,0 0 8,0 0 4,0 0 13,0 0 10,0 0 12,0 0 5,0 0 4,0 0 0,0 0-5,3 0-16,-2 0-23,1 0 29,-2 0 4,0 0-34,0 0-54,0 0-27</inkml:trace>
  <inkml:trace contextRef="#ctx0" brushRef="#br0" timeOffset="18562.89">824 445 930,'0'0'87,"0"0"-52,0 0 90,0 0-22,0 0-51,-87-47-36,43 80-15,0 14 6,4 15-6,6 8 1,11 3 5,10-5-6,13-17-1,0-9-7,22-17-11,17-14 2,7-11-1,11-10 6,-2-19 0,-3-10 5,-6-8 5,-10-4 1,-9-4 0,-9 1 4,-12-4 2,-6-1-5,-9 4 2,-16-1-2,-5 13 0,0 16 13,5 11 10,5 15 8,4 1 1,4 20 6,4 32-5,2 14 20,-1 18 6,3 10-23,-4-3-21,-1-5-9,3-8-7,6-12 0,0-11-87,6-9-76,12-8-100,3-10-227</inkml:trace>
  <inkml:trace contextRef="#ctx0" brushRef="#br0" timeOffset="19011.43">903 1031 1025,'0'0'203,"0"0"-200,0 0 72,0 0-34,0 0 10,0 0-42,7 65-5,-7-30-4,0-6-8,0-4-28,0-5-37,0-9-30,0-6 25,4-5 10,4-3 42,4-21 26,4-13 2,1-6 15,0-6 42,0 2 0,1 5 21,0 9 5,-3 10-33,1 6 0,-5 10-3,-4 7-22,-2 0-26,-1 7-1,-4 18-10,0 6 0,0 3-15,-16-1-9,-9 0 5,5-7 3,-1-1 23,6-6 3,9-5 0,6-3 17,0-1 33,5 0 22,14-2 6,3 1-22,1-1-10,0-1-24,0 0-22,2 1-3,-5-2-40,2 2-86,-4-5-97,-3-3-216</inkml:trace>
  <inkml:trace contextRef="#ctx0" brushRef="#br0" timeOffset="19198.98">1338 886 132,'0'0'1146,"0"0"-1120,0 0-20,81-26 88,-56 26-52,-3 0-42,-3 5-67,-3 7-106,-6 1-81,-8 0-278</inkml:trace>
  <inkml:trace contextRef="#ctx0" brushRef="#br0" timeOffset="19325.81">1394 998 101,'0'0'1149,"0"0"-1132,0 0-11,101-31 42,-76 26-48,-4 2-52,0 2-215,4-4-266</inkml:trace>
  <inkml:trace contextRef="#ctx0" brushRef="#br0" timeOffset="19912.42">1935 665 542,'0'0'127,"0"0"-99,0 0-8,0 0 133,0 0-21,0 0-34,-30-56-8,26 48 16,-4 1-35,-1 3-46,-9 3-22,-7 1-3,-2 7-5,0 23 1,8 7 0,10 5 1,9 2 3,4-5 13,19-5-6,2-3 8,-1-3 25,-5 1 9,-7-4-17,-7-1-17,-5-2-13,0 0-2,-8-5-13,-14-3-44,0-6-15,-1-8-9,10 0-45,7-24 46,6-5 69,9-7 11,19 0 53,8 3 50,1 7-9,2 6 1,-5 12-28,-4 5-14,-5 3-17,-4 7-19,-4 14-7,-4 7-8,-7 5 3,-6-1-2,0-1 0,0-2 1,-3-7-4,-3-6-2,1-3 2,3-8-10,-1-4-17,1-1-2,1 0-2,-1 0 3,-1 0-8,0 0-3,0-1-5,3-12-42,0-3-108,0-2-104,3-3-127</inkml:trace>
  <inkml:trace contextRef="#ctx0" brushRef="#br0" timeOffset="20436.3">1896 483 919,'0'0'82,"0"0"-80,-107 16 74,68 37 35,8 18-14,8 5-19,13 5-20,10-9-3,4-13-21,22-10-19,8-13-10,9-14 1,8-12-1,1-10 0,3-11 0,0-21-5,-5-16 1,-4-9 0,-7-10 3,-11-10 2,-9-4 0,-18-9 1,-1-5-3,-20 6-4,-14 8-1,-4 20 1,1 24-2,3 20-5,4 15 6,2 2 2,8 29-1,4 22 9,12 21 8,4 17 10,4 13-1,15 4 1,-2-2 0,-1-2 2,-2-6-12,-3-12 1,-2-7-12,-1-12-3,2-15-3,-2-8-25,-5-13-36,-2-11-66,1-9-94,1-9-136,2 0-232</inkml:trace>
  <inkml:trace contextRef="#ctx0" brushRef="#br0" timeOffset="20954.34">2194 1148 942,'0'0'130,"0"0"-40,0 0 116,0 0-70,0 0-80,0 0-42,24 32 0,-24-6 0,0 1-9,0-3-5,-4-1-1,-2-7-27,0-4-21,1-7-15,4-5 10,1 0 21,0-12 28,3-12-1,16-3 6,7-2 19,1 2 20,-1 4 29,1 5 2,-5 6 1,-3 6-16,-4 6-21,-4 0-16,-2 16-16,-1 5-2,-7 4 1,-1-1-2,0-1-8,-6-4-17,-4-5-7,4-6-11,1-7 5,5-1 20,0-5 19,3-16 10,12-4 5,8-4 8,2 0 11,5 5 0,-2 5-6,-4 5 7,-4 10-2,0 4-9,-5 1-11,0 19-12,-6 3 5,-3 5-6,-6-5-1,0-3-9,0-4-32,0-8-16,-2-6-44,-1-2-69,1-5-84,2-18-58,2-10-170</inkml:trace>
  <inkml:trace contextRef="#ctx0" brushRef="#br0" timeOffset="21344.19">2858 584 670,'0'0'268,"0"0"-240,0 0-19,0 0 41,-88 25 13,52 22-32,1 7-31,9-1 15,11-5 29,11-7-16,4-13-9,0-5 0,4-9 2,4-5 2,2-7 8,-1-2 3,2 0-7,0 0-13,-2-12-7,2-4-6,5-3-1,-1 1 1,5 0 1,3 1 11,3 6 36,2 5-1,-2 6-3,-1 0-4,0 16-11,-7 9-13,-3 4-7,-7 6-2,-8-3-6,0-2-2,-5-5 0,-7-6-19,3-9-26,-1-7-36,1-3-80,1-9-74,7-19-202</inkml:trace>
  <inkml:trace contextRef="#ctx0" brushRef="#br0" timeOffset="21495.94">3052 642 1144,'0'0'112,"0"0"-27,0 0 47,0 0-100,0 0-32,0 0-89,21-2-75,-21 24-66,0 3-222</inkml:trace>
  <inkml:trace contextRef="#ctx0" brushRef="#br0" timeOffset="21802.44">3152 836 1228,'0'0'60,"0"0"-8,0 0 101,0 0-88,0 0-44,57 85-17,-57-69-4,0-8-3,-2-2-27,-2-5-21,4-1 31,0 0 14,0-9 6,0-8 4,0-3 8,13 0 33,2 1-15,2 5 22,-2 5 1,2 3-7,-5 6-8,2 0-21,-1 13-5,-1 8-12,-2 4 0,-7 1-2,-1 2-8,-2-6-38,0-2-64,0-5-142,0-13-292</inkml:trace>
  <inkml:trace contextRef="#ctx0" brushRef="#br0" timeOffset="22282.88">3540 771 401,'0'0'1011,"0"0"-1009,0 0-2,0 0 42,0 0-36,0 0 2,-24 89-7,18-62 0,6-4-1,0-3-8,0-7-10,13-4 18,7-6 3,4-3 1,1 0 1,2-13 1,-6-6-5,0-1-1,-5-2 0,-6 4 0,-5 6 1,-2 7 1,-3 4-1,0 1-1,0 0 0,0 8 0,0 6 5,0 2 11,10 0 7,2-5 9,3-2 0,5-2-3,-1-5-5,4-2 9,-2 0-7,2-2-10,-1-13 3,-8-4-7,2-3 4,-7-3-6,-4-1-1,-4-2-6,-1 1-3,0 2-9,0 3-13,-3 3-29,0 4-63,3 8-78,0 0-153,0 4-220</inkml:trace>
  <inkml:trace contextRef="#ctx0" brushRef="#br0" timeOffset="22499.66">4172 554 1291,'0'0'239,"0"0"-217,0 0 56,0 0-8,-1 89 3,-17-27-19,6 4-29,-1-7-10,5-6-7,7-5-8,1-7 0,0-4-44,4-9-2,9-6-46,-5-5-115,-2-8-123,-3-9-191</inkml:trace>
  <inkml:trace contextRef="#ctx0" brushRef="#br0" timeOffset="22635.96">4090 916 1013,'0'0'386,"0"0"-331,0 0 58,91-67-33,-58 56-80,-3 6-19,-2 2-194,-4-3-466</inkml:trace>
  <inkml:trace contextRef="#ctx0" brushRef="#br0" timeOffset="23512.56">549 1676 990,'0'0'70,"0"0"-40,0 0-6,0 0 34,0 0-20,-107 62-15,83-14-15,10 1-6,11-4-1,3-8 1,5-8-2,19-12-2,4-9-1,6-8 3,4-3 1,1-23-1,-2-15-33,-3-8 8,-4-11-1,-9-1 2,-2-4 22,-11-5 2,-8-5 14,-2 0 11,-21 10 4,-6 19 52,-1 21-59,-2 16 4,6 9 1,2 15 15,9 33 6,10 24 4,5 20 35,10 10-6,15 6-49,-1-5-9,-2-5-3,-5-11-15,-4-11-5,2-12 0,0-11-34,-3-12-63,6-10-94,-5-12-114,-1-13-225</inkml:trace>
  <inkml:trace contextRef="#ctx0" brushRef="#br0" timeOffset="23994.79">767 2057 1024,'0'0'110,"0"0"-86,0 0 81,0 0-70,0 0 3,0 85-30,0-57-4,0-2-4,6-4-8,13-8-30,7-7 13,4-7 21,1 0 4,-1-20 7,-5-3 14,-5-3 11,-7 1 6,-1 1-1,-9 9 7,-3 4-10,0 8-2,0 3-8,-5 2-24,-2 27 4,4 18-2,3 17 20,3 7-2,10 7 4,-2 1-14,-4-4 20,-3-7-26,-4-15-2,0-17-2,0-12-2,0-16 0,-1-8-15,-9-8-6,2-26 21,-4-16-2,2-17 4,7-14-13,3-9-11,0-4-50,6 7-45,18 10-39,9 13-69,4 15-254</inkml:trace>
  <inkml:trace contextRef="#ctx0" brushRef="#br0" timeOffset="24159.05">1341 1956 432,'0'0'890,"0"0"-876,88-8 28,-57 4 75,-5 2-78,-6 2-39,-3 0-50,-2 0-144,-3 2-123,-8 2-431</inkml:trace>
  <inkml:trace contextRef="#ctx0" brushRef="#br0" timeOffset="24343.37">1444 2060 757,'0'0'102,"0"0"-92,88 14 124,-58-12-86,1-2-48,1 0-21,-1 0-110,2-14-47,0-6-2,-2-3-288</inkml:trace>
  <inkml:trace contextRef="#ctx0" brushRef="#br0" timeOffset="24973.99">1816 1913 80,'0'0'509,"0"0"-482,0 0 10,0 0 64,0 0-69,0 0-32,-41 55-1,38-45-73,3-1 11,0-4 3,0-4-2,14-1 1,5 0 46,4-3-93,6-9 17,-1-5 71,-3-2 20,-5 0 81,-3-3 63,-10-1-40,-7-3 18,0-3-9,-3-2-53,-13 2 7,1 2 3,0 8 20,3 4 38,6 8-12,-1 7-29,-2 0-14,-4 26-40,-4 22 0,-1 14 9,0 10-5,9 1-11,6-6-15,3-6-8,5-10-3,23-10-13,4-15 9,8-11-23,7-15 6,1-10-12,0-28-2,-8-13-6,-4-11 11,-6-8 22,-14-6 8,-10-4 3,-6-5 1,-8 2 11,-17 8-9,-5 16 4,-1 20 20,7 19 11,1 20-21,7 12-5,-1 38-2,3 26 8,1 26 12,7 10-11,0 3-12,3-4 0,3-11 4,0-15-14,5-16 0,13-14-27,2-15-75,2-13-73,1-12-138,-1-15-271</inkml:trace>
  <inkml:trace contextRef="#ctx0" brushRef="#br0" timeOffset="25453.27">2135 2293 239,'0'0'863,"0"0"-829,0 0 36,0 0 118,0 0-90,0 0-74,6-27-21,-5 52-2,-1 1 2,0 1-1,0-5-4,0-5-8,0-8-32,0-2-3,0-7 12,5 0 17,5-7 16,5-12 1,7-3 16,2 1 25,2 1 19,-1 4 7,-1 7 0,-5 7-17,-2 2-25,-1 7-12,-7 17-9,-6 5-5,-3 1 0,0 0-4,-7-5-13,-1-5-14,-2-9-11,5-6-2,4-5 19,1-8 25,0-14 13,0-8 10,16-2 18,4-2 0,3 3-11,4 4 8,-2 7 0,-5 9 4,-5 8-7,-5 3-16,-5 5-14,2 15-5,-1 5-2,-4 0 0,1-2-18,-2-4-36,3-5-29,4-5-70,4-9-160,3 0-165</inkml:trace>
  <inkml:trace contextRef="#ctx0" brushRef="#br0" timeOffset="25836.16">2806 1799 88,'0'0'945,"0"-73"-896,-18 60-6,-9 13 51,-7 14-58,0 24-21,1 15-13,9 6-1,15-2 1,9-2 13,0-8 5,6-9 7,7-11 1,-8-9-17,2-9-11,-5-6 2,-2-3-2,0 0-4,0-18-3,0-1 1,0-5 6,7-2 2,16 4 19,5 0 6,2 6 29,1 5 13,-1 9 1,-3 2-5,-5 9-37,-4 13-11,-5 5 1,-7 4-7,-4-2-7,-2 0-4,0-2 0,0-8-16,0-4-42,-6-12-104,-1-3-173,2-10-345</inkml:trace>
  <inkml:trace contextRef="#ctx0" brushRef="#br0" timeOffset="25974.36">2947 1777 1148,'0'0'213,"0"0"-202,0 0-11,0 0 0,0 0-45,0 0-125,33 41-309</inkml:trace>
  <inkml:trace contextRef="#ctx0" brushRef="#br0" timeOffset="26285.45">3022 1995 1232,'0'0'165,"0"0"-156,85 24 121,-74-6-42,-7 4-64,-4-1-22,0-2-2,0-3-7,-6-8-28,0-3-23,3-5 3,2-5 27,1-16 14,0-4 14,0-4 1,9 4 21,8 5 20,2 5 19,0 7 11,0 4-19,-2 4-16,-1 0-10,-5 14-15,4 8-6,-4 2-6,-2 2-1,-1-1-2,1-3-33,-1-3-34,0-4-95,4-9-153,0-6-259</inkml:trace>
  <inkml:trace contextRef="#ctx0" brushRef="#br0" timeOffset="26524.26">3510 1658 1491,'0'0'53,"0"0"-49,0 0 17,-3 113 49,-20-37-29,-3 5-19,2 3-16,6-7 8,12-7-4,6-14-10,6-11-5,22-12-31,5-15-47,6-12-28,4-6-68,-4-10-119,-3-17-188</inkml:trace>
  <inkml:trace contextRef="#ctx0" brushRef="#br0" timeOffset="26961.38">3677 1801 1203,'0'0'189,"0"0"-175,0 0 35,0 0-10,0 0-27,6 88-5,-6-41-1,0-7-5,2-2-2,8-10-4,2-10-11,1-8 8,5-8 4,-1-2 4,6-15 0,-3-11-2,-7-4-10,-4 5 8,-6 5 3,-3 8-1,0 7 0,0 5-1,-4 0-3,-1 9 6,4 13 8,1 3 11,0 0 3,16-5 1,4-4-1,3-7 2,1-4 4,3-5 6,-5 0 2,-2-13-13,-8-7-5,-6-5-10,-6-3 2,0-5-9,-6-1-1,-6-2-8,-3 2-16,-1 3-29,2 6-43,4 5-46,7 7-63,3 3-56,1 3-167</inkml:trace>
  <inkml:trace contextRef="#ctx0" brushRef="#br0" timeOffset="27158.85">4146 1665 1109,'0'0'135,"0"0"-29,0 0 30,0 0-74,0 0 14,-5 110-10,-3-55-36,3-1-1,0-1-17,2-5-12,3-8 0,0-8-30,0-8-60,8-10-118,1-8-122,2-6-305</inkml:trace>
  <inkml:trace contextRef="#ctx0" brushRef="#br0" timeOffset="27315.43">4159 1909 1342,'0'0'59,"0"0"9,0 0 50,0 0-87,83-25-31,-56 25-66,3 4-120,3 2-147,-3-4-457</inkml:trace>
  <inkml:trace contextRef="#ctx0" brushRef="#br0" timeOffset="27514.9">4337 2070 1644,'0'0'45,"0"0"-11,101-36-29,-83 31 27,-6 5-32,-5 0-6,4 0-98,3 0-49,4 0-124,8-7-378</inkml:trace>
  <inkml:trace contextRef="#ctx0" brushRef="#br0" timeOffset="27734.66">4663 1755 1590,'0'0'38,"0"0"-36,0 0 66,33 78-4,-33-33-26,0 4-29,-5 0-9,-4-5-8,2-1-56,3-5-64,4-8-99,0-10-204</inkml:trace>
  <inkml:trace contextRef="#ctx0" brushRef="#br0" timeOffset="28273.39">4876 1963 847,'0'0'367,"0"0"-335,0 0 75,72-77 36,-54 72-59,-2 2-30,1 3-37,0 2-15,0 14-1,-1 8-1,-7 9-4,-9 3 0,0 6-1,-19 4-4,-4-5-18,1-4-2,6-11-21,10-11 9,6-7 23,0-8 18,25 0 3,5-16 3,6-9 6,-2-3-4,-4 2 6,-5-1-5,-7 12 14,-4 5-17,-8 7 1,-1 3-5,-2 8-2,-1 11-7,2 6 7,-1 0 4,5-4 6,5-6 2,0-1 5,7-10 1,-3-2-7,0-2-3,-3 0-1,1-15-7,-6-5-3,-5-1-3,-4-4 6,0-3 0,-7 3 0,-14 3-1,-2 5-1,-2 6-5,3 9-2,3 2 7,11 0-8,6 0-24,2 5-22,2 3-45,14 1-127,5-5-142</inkml:trace>
  <inkml:trace contextRef="#ctx0" brushRef="#br0" timeOffset="28497.93">5363 1673 1435,'0'0'161,"0"0"-154,0 0 73,94 37 2,-74 28-28,-3 21-17,-5 9-16,-12 2-1,-4-1-6,-28-6-11,-17-2-3,-25-6-23,-24-7-79,-18-12-95,-14-17-369</inkml:trace>
  <inkml:trace contextRef="#ctx0" brushRef="#br0" timeOffset="29209.18">685 3166 1004,'0'0'71,"0"0"-50,0 0-21,-83 39 34,57 2 1,5 5 6,8 0-21,13-7-13,0-10-5,21-10 0,9-14 6,9-5 24,2-18-22,-2-16-5,-8-9-2,-7-6-3,-9-5-10,-9-2 5,-6-3 5,0-2 12,-12-6-12,-12 0 2,-1 9 7,5 14 20,6 20 43,9 17-7,5 7 1,0 26-40,0 30-16,0 23 58,3 18-31,3 2-10,-2 1-9,-2-8-9,2-11-7,2-11-2,8-13-20,10-8-55,7-9-77,5-12-121,-2-10-254</inkml:trace>
  <inkml:trace contextRef="#ctx0" brushRef="#br0" timeOffset="29757.84">924 3506 1310,'0'0'86,"0"0"-74,0 0 68,0 0-48,0 0 10,0 112-15,0-64-25,0-9-2,0-6-12,0-11-28,0-8-15,0-9-8,0-5 7,7-5 31,8-20 25,0-11 6,6-6-3,-3-4 15,-5 2 0,1 3 12,-4 4 6,-1 7-10,-1 7 4,3 7 6,1 7-1,-1 4-10,2 5-15,-4 0-8,3 5-2,-3 12-3,-3 4 2,-5 1-4,-1 2-3,-1 4-14,-18 1-4,-4 0-11,5-3 16,2-6 4,9-9 6,7-3 9,0-6 2,16-2 26,12 0 17,5 0 1,0 2 10,-7 4-1,-4 6-14,-5 5-7,-9 4-13,-5 1-6,-3 4-11,-12 3-2,-18-1-1,-9-3-6,-6-8-20,-4-6-23,3-11-40,10 0-57,7-23-101,18-12-101,11-11-464</inkml:trace>
  <inkml:trace contextRef="#ctx0" brushRef="#br0" timeOffset="29999.34">1405 3355 966,'0'0'269,"0"0"-236,0 0 123,0 0-15,0 0-81,0 0-44,84-21-16,-59 20-14,-4 1-42,-6 0-89,-6 0-96,-8 10-91,-1 2-156</inkml:trace>
  <inkml:trace contextRef="#ctx0" brushRef="#br0" timeOffset="30110.47">1474 3437 798,'0'0'234,"0"0"-218,0 0 12,0 0-28,80 17-42,-50-12-237,6-1-359</inkml:trace>
  <inkml:trace contextRef="#ctx0" brushRef="#br0" timeOffset="30559.78">2161 3152 496,'0'0'534,"0"0"-486,-4-89 45,-24 82 32,-6 7-78,-7 14-5,-1 23-14,5 15-16,9 8-1,8 5-6,13-4-2,7-7 1,1-8-3,19-15 3,11-11-2,5-13 10,0-7 0,-2-11-10,-1-18-2,-3-14-4,-8-5-9,-4-7 5,-6-4 2,-8-4-7,-4-7 3,0-5 9,-14 5-1,-6 9 2,1 16 2,2 20 25,7 15 5,4 10 17,1 27-8,4 29-16,1 22 32,0 13-14,0 9-17,1-2-12,4-3-11,-4-6-3,1-7-9,1-11-30,0-7-63,0-13-49,1-15-114,1-15-104,-1-12-139</inkml:trace>
  <inkml:trace contextRef="#ctx0" brushRef="#br0" timeOffset="31040.58">2178 3742 319,'0'0'598,"0"0"-510,0 0 36,21-74 44,-18 70-55,-3 4-24,0 0-38,3 8-27,0 16-15,3 4 10,3 4 4,-5 0-17,-2-3-4,-2 0-2,0-8-11,0-6-33,-5-8-24,-1-7 0,6 0 23,0-19 45,0-10 4,17-7 11,7-1 20,2 4 40,-2 8-3,-1 7 3,-9 10-23,-3 6-16,-2 2-15,-2 8-18,0 15-3,1 5-2,-3 5 0,-2-7 1,-3 1-8,0-8-11,0-7-13,0-7-7,0-5-15,0 0 15,0-3 40,4-16 3,8-5-2,0-2 14,3-2 5,5 7 21,-1 4 2,0 10-1,5 7-2,-6 0-20,0 6-9,-6 11-10,-5 4-1,-5 0-3,-2 1-11,0 1-32,-14-2-46,-3-7-165,3-8-271</inkml:trace>
  <inkml:trace contextRef="#ctx0" brushRef="#br0" timeOffset="31671.66">2609 3263 962,'0'0'40,"0"0"-39,0 0 111,29-83-20,-40 71-53,-14 6-39,-5 4-1,-3 2-4,8 8-7,5 15-2,17 10 14,3 6 21,15 7 28,12 0 11,3-6-2,-8-4-5,-2-8-14,-10-3-20,-10-7-15,0-6-4,0-4-25,-15-8-23,0 0 8,5-5 18,7-17 22,3-7 1,8-6 27,30-1 13,4 1 18,5 6-2,-3 11 20,-4 11-16,-8 7-13,-9 8-19,-5 21-15,-4 9-5,-6 1-4,-5 0-2,-3-3-3,0-9-6,0-7-20,-8-7-19,3-12-39,-1-1-99,0-10-121,3-13-265</inkml:trace>
  <inkml:trace contextRef="#ctx0" brushRef="#br0" timeOffset="31822.28">2867 3109 1207,'0'0'108,"0"0"-104,0 0 97,0 0-52,0 0-49,0 0-57,67-3-155,-67 29-164</inkml:trace>
  <inkml:trace contextRef="#ctx0" brushRef="#br0" timeOffset="32150.18">3046 3357 1353,'0'0'27,"0"0"-15,0 0 91,45 73-52,-45-44-22,0 0-24,-6-7-5,-6-5-2,3-7-22,2-10-16,2 0 15,2-7 15,3-16 10,0-6 9,13 0 7,13-1 21,2 6-5,-1 6 23,0 5 4,-4 7-12,-3 6-16,-2 2-13,-1 16-12,-4 5-5,-4 6 0,1-3-1,-5 1-10,-1-4-25,-1-4-20,-2-4-71,3-5-157,0-5-253</inkml:trace>
  <inkml:trace contextRef="#ctx0" brushRef="#br0" timeOffset="32413">3668 3012 1176,'0'0'172,"0"0"-108,0 0 80,0 0-52,0 0-77,0 0-5,-92 122-5,59-27 2,8 1-4,9-5 0,13-9-1,3-14-2,8-16-2,19-8-31,6-15-51,4-15-85,2-12-106,-2-2-241</inkml:trace>
  <inkml:trace contextRef="#ctx0" brushRef="#br0" timeOffset="32997.8">3843 3286 546,'0'0'268,"0"0"-232,0 0 103,0 0-1,0 0-40,0 0-36,-85 5-14,68 25-10,10 4-6,4 0-16,3-1-2,0-8-7,10-6-4,10-9-3,-1-5-3,6-5 0,-1 0 0,2-11-4,-4-10 2,-1-6 5,-8-1 2,-6 1 13,-5 4 1,-2 9 6,0 5-5,0 5-3,0 4-12,-7 0-2,1 17 0,3 9 0,1 2 4,2 0 1,0-2-3,8-6-1,8-7 0,2-5 4,0-7 2,1-1 0,1-8-3,-5-12-4,4-6 0,-6-4 0,-5 1 2,-2-1 1,-6 2-3,0 0-13,-3 6-31,-6 5-38,-2 5-60,3 7-104,3 2-282</inkml:trace>
  <inkml:trace contextRef="#ctx0" brushRef="#br0" timeOffset="33226.37">4223 3120 1472,'0'0'65,"0"0"-51,0 0 80,0 0-65,0 0 10,-10 115-19,2-61-12,2-2-6,6-6 1,0-6-3,0-8-11,6-7-25,10-7-55,-4-8-84,-1-8-164,-1-2-193</inkml:trace>
  <inkml:trace contextRef="#ctx0" brushRef="#br0" timeOffset="33360.31">4177 3325 1032,'0'0'267,"0"0"-259,0 0 27,0 0-35,116-23-43,-77 23-226</inkml:trace>
  <inkml:trace contextRef="#ctx0" brushRef="#br0" timeOffset="33606.2">4481 3414 1263,'0'0'131,"0"0"-115,0 0 113,0 0-64,91-9-55,-72 9-10,4 0-88,-1 0-81,0 0-171,-1-4-441</inkml:trace>
  <inkml:trace contextRef="#ctx0" brushRef="#br0" timeOffset="34184.32">4824 3154 984,'0'0'291,"0"0"-267,0 0 89,0 0 9,0 0-73,81-9-45,-80 43-2,-1 6-2,0 1 0,0 3-3,0-3-2,-3-2 0,3-3-3,0-7-5,5-10 12,12-7-3,5-8-8,4-4-11,4-3-5,-3-15-7,0-6 15,-5-3 3,-1-1-3,-6 4 14,-6 5 6,1 6 1,-7 6 9,-1 7 15,-1 0 3,-1 0-21,2 14-6,1 6 1,0-3 2,3-1 2,0-4-5,4-2 6,0-4-3,5-5-4,2-1-1,2 0-13,0-9 1,-2-11 4,-3-4-4,-4 3 12,-7 1 1,-3 6 2,0 7 6,0 6-1,0 1 0,0 0 4,0 16 1,1 8 17,8-1-9,5 4-9,-2-6-4,-1-3-4,6-3-3,-2-6-17,1 0-99,5-6-154,-1-3-283</inkml:trace>
  <inkml:trace contextRef="#ctx0" brushRef="#br0" timeOffset="34476.13">5482 3294 1278,'0'0'109,"0"0"-106,0 0 47,0 0-8,0 0-22,0 0-9,12 58-8,3-39 1,0-6 2,1-3 2,-2-6-7,0-4 3,-3 0 3,-5-2-3,3-13-1,-9 1-3,0-3-3,0 0-1,-2-2 1,-8 4-6,5 0-28,-1-1-5,2 2-15,1-1-64,0 3-87,1 1-137,-2 0-172</inkml:trace>
  <inkml:trace contextRef="#ctx0" brushRef="#br0" timeOffset="34700.04">5549 3081 541,'0'0'823,"0"0"-806,103 12 4,-63 25 77,8 21-7,0 14-13,-1 9-42,-9-2-20,-17-3 5,-19-2-13,-2-1-8,-25-6-5,-14-6-31,-8-16-32,-10-19-114,1-13-206</inkml:trace>
  <inkml:trace contextRef="#ctx0" brushRef="#br0" timeOffset="37310.96">5038 6821 366,'0'0'0,"0"0"-127,0 0 100,0 0-41</inkml:trace>
  <inkml:trace contextRef="#ctx0" brushRef="#br0" timeOffset="38174.95">6621 6906 509,'0'0'140,"0"0"-136,0 0 3,0 0 51,0 0 26,0 0-5,0 0-34,0 0-25,0 0 1,0 0 22,0 0 4,0 0-7,0 0-12,0 0-11,0 0-6,0 0-4,0 0-4,0 0-3,0 0 0,2 0-19,1 0-35,3 0-8,0 0-37,2 0-109,11 0-76</inkml:trace>
  <inkml:trace contextRef="#ctx0" brushRef="#br0" timeOffset="44481.56">4558 7899 6,'0'0'30,"0"0"0,0 0-30,30 90-4,-27-66-34,-1-2 14</inkml:trace>
  <inkml:trace contextRef="#ctx0" brushRef="#br0" timeOffset="44713.85">4729 8061 3,'0'0'0,"0"0"-3,0 0 3,0 0 0</inkml:trace>
  <inkml:trace contextRef="#ctx0" brushRef="#br0" timeOffset="46477.03">8340 8008 116,'0'0'0,"0"0"-23,0 0 23,0 0 5,0 0 14,0 0 6,22-9-24,-22 9-1,0 0-14,0 0-43</inkml:trace>
  <inkml:trace contextRef="#ctx0" brushRef="#br0" timeOffset="48014.4">7509 8111 0,'0'0'7,"0"0"4,0 0-1,0 0 0,0 0-9,0 0 3,0 0 4,0 0 1,0 0 4,0 3-11,0-2-2,0 1-32</inkml:trace>
  <inkml:trace contextRef="#ctx0" brushRef="#br0" timeOffset="55993.2">4705 9791 1043,'0'0'0,"0"0"-597</inkml:trace>
  <inkml:trace contextRef="#ctx0" brushRef="#br0" timeOffset="60793.5">10303 9107 6,'0'0'86,"10"-85"-86,3 32-54</inkml:trace>
  <inkml:trace contextRef="#ctx0" brushRef="#br0" timeOffset="60859.35">10365 8732 13,'0'0'46,"12"-120"-19,0 62 12,3 3-39,10 5-84</inkml:trace>
  <inkml:trace contextRef="#ctx0" brushRef="#br0" timeOffset="62415.12">11308 9914 1,'0'0'8,"0"0"-7,0 0 1,0 0 4,0 0 5,0 0-9,4 0-2,-4 0-3,0 0 1,0 0 2,0 0 0,0 0-20</inkml:trace>
  <inkml:trace contextRef="#ctx0" brushRef="#br0" timeOffset="65366.98">14976 7540 69,'0'0'436,"0"0"-430,0 0 4,0 0 59,0 0-14,0 0-30,0 0-24,22 2 0,-19 2 0,0-1-1,0 1 0,-1-4-8,2 3-1,-2-3 8,-1 0 1,-1 0 1,2 0 0,-2 2-1,0-2-11,0 1-49,0 0-57,0 2-73</inkml:trace>
  <inkml:trace contextRef="#ctx0" brushRef="#br0" timeOffset="68904.25">14976 7540 75,'37'30'223,"-37"-30"-209,0 0 42,0 0 3,5 0-18,-2 0-10,4 0-9,0 0 9,1 0 11,1 0 1,3 0-14,0 0-5,4 0-6,-1 0-7,6-3 2,-3 1-5,1-1-2,3 1-2,-2 0-2,-1 0 0,1-1 0,-4 0-2,-1 1-11,0 0-22,1-1-5,-1 2 9,2-1 22,-2 1-6,2 1 10,-3 0 3,1-3 0,-2 3 1,2 0-1,-3-3 0,1 2-3,1 0-16,1 1 13,-3 0 3,0-2 0,1 2 3,-2-1-2,2 1-6,-1-1 1,0-1-2,1 1 4,1-1 0,1 1 5,-2 0 0,3 0 0,-1-1 0,0 2 1,-3-2-1,0 2 2,2-1 2,-2 1-2,1-2-1,-1 1 4,-1 0 0,2-1-4,-1 1 2,0 0 2,1-1-1,-1 2-2,-2 0 5,1 0-1,-1 0-3,1 0-1,-1 0-1,3-1-1,0 1 0,1-2 1,-2 2 4,2-1 5,-1 1 2,-1 0 4,1 0-2,0 0-1,1 0-2,-2 0-6,1 0-4,1 0 0,-2 0 0,3 0 1,-3-1-1,3-1 5,-2 0 0,0 2 6,1-3 1,-2 1-1,1 2-5,1 0 0,-2 0 1,1 0-2,0 0-2,1 0 1,0-1-2,2 1 2,-1 0-1,0 0-1,-2 0-3,4 0 9,-2 0 0,0 0-1,3 0-4,-1 0-1,-1 0 0,0 0 2,-2 0-2,3 0 4,2 0-3,-2 0 0,2 0-3,-2 0 1,2 0 1,-1 0 11,-2 0 3,1 0 3,-1 0-13,-1 0 0,3 0-5,-2 0 3,0 0-3,1 0 3,-1 0 1,-1 0 2,2 0 1,1 0 3,0 0 2,1 0-2,2 0 1,1 0-4,0 0-3,-2 0 3,1 0-4,-2 0 2,1 0 0,1 0 2,2 0 0,-1 0-2,3 0 4,-1-2-2,-2 2 1,5-3 0,0 2-5,1-1 0,2 2 4,0-3-8,1 0 12,-1 3-5,-2-1 2,-1 1 3,0 0-5,-1 0 1,1 0-2,0 0-1,2 0 0,2 0-5,3 0 3,2 0-1,1 0 0,3 0 1,-1 0-1,0 0 3,2-4-3,-1 0 1,-3-1 1,-3 1 0,-3 1 0,-2 2 2,-1 0-2,-1 1-3,0 0 0,1 0-2,1 0 2,-1 0-2,-3 0 0,3 0 0,-2 0 1,0 0-1,2 0 1,-3 0 0,-1 0 0,-3 0-1,1 1 0,1 0 1,-2 2-1,0 1 0,1-1 1,-4-1-1,3-1 0,-2 1 0,-1-1 0,6-1 0,-2 0 1,3 0-1,-2 0 0,-1 0 1,1 0-1,-3 0 0,0 0 3,0 0-2,1 0 1,-2 0-2,1 0 1,1 0-1,-2 0 0,2 0 1,-1 0 3,0 0-6,-1 0 2,-3 3 0,4-3 0,0 1 0,0-1 0,2 0 1,-1 0-1,-4 0 2,-1 0-2,-4 0 0,0 0 0,0 0 0,2 0 0,2 0 0,-3 0-1,2 0 1,-4 0 0,-1 0 0,-1 0 0,-3 0 0,-2 1 0,-1 2 0,3-3-2,0 0 0,-1 3 2,1-1-1,0-2 1,-2 1 0,0-1-1,-2 0-1,-1 0 1,-1 0-1,0 0-3,0 2 1,-1-1-1,-12 1 5,-7-1 3,-8 4-2,-9 0 4,-7 1 5,-6 0 5,3 1-2,3-4-10,8 2 0,5-3 0,2 0-3,4-1 0,4-1 0,-2 0-1,0 0 1,-4 0 0,2 0 1,-3 0-1,-1 0 0,-1 0 0,0 0 0,2 0 1,-2 0-1,0 0 3,-1 0-3,1 0 2,0 0-3,0 0 2,0 0 0,0 0 1,-1 0-2,0 0 0,-2 0 0,-1 0 0,-2 0 1,-3 0-1,0 0 0,-5 1 1,-1 5 0,0-3-1,3 0 1,3 1 1,3-3-2,1 2 2,-2 0-1,-2-3-2,-1 2 2,-2-1-1,0 2 3,-3 0 1,2 2-4,0 0 0,-1-1 0,3 2 0,-2-2 0,2 0 1,4-1 2,-2-3-2,2 3-1,0 0 0,-2-1-2,-1 1 2,-1 0 4,1 1-3,-3 0-1,3 1 0,-1 0 1,4 1-1,3 0 1,1-1 0,2-2 3,-2 1-4,-3 1 3,-3-2-2,-4-1 2,0 0-1,-5-1-2,5 0 0,1 1 0,6-1 0,2 1 2,1-2-2,-1 0 0,-2 0-1,-5 0 1,4 0 3,-2 3-3,2-3 0,6 0 0,1 0 0,3 0 0,3 0 0,4 0 0,3 3 2,2-3-2,2 0 0,1 0 1,0 0-1,3 0 0,-4 0 0,1 0 0,-3 0-1,1 0 1,-2 0 0,1 1 0,-4 2-1,-1-2 1,-1 2 0,-1 0-1,0-1 0,1 1-6,-5 0 4,-1 0 1,-1 0 1,3-1-1,1 0 2,5-1-1,4-1-1,-2 1-2,1-1-2,-1 0 3,0 0 0,-2 0-9,6 0-4,0 0-2,2 0-2,1 0-3,2 0 10,0 0 2,0 0-8,3 0 2,1 0 4,-1 0-7,-2-1-8,-2-2-16,-1 2 8,-2-2-1,3 2-6,1-2 11,-2 0-13,4-1-2,0 1 12,-3 0-24,0-1-11,-2 2 23,2-4 20,1 0 21,-1-2 6,3-3 5,0 0 0,1-4 8,2-2 22,-1-4-26,-2-2 31,0 0-1,-2 2 11,-1 3-4,2 4 12,1 2 5,0 5-1,2 1-27,-1 4-1,1 0 2,-2 2-23,-5 0-3,-5 3-9,-5 10 3,-4 1-1,-7 2-1,-2-1-1,-2 1 3,1-4-4,1-5 5,8-1-1,5-4 1,3-2 16,3 0 8,5 0 9,2-5 4,4-5-14,-1 0 2,4 2 5,-1 0-5,2-1-6,0 4-9,0 1-3,0 2-10,3 0 2,2 2-4,-1 0-4,1 0 4,2 5 1,2 5-1,0 7 8,3 4 10,4 7 12,4 6 2,-2 4-11,1 0 8,-2-2-8,-1-1-5,2-6-4,-6-5-5,0-3-3,-3-5 3,1-5-6,-2-2 0,-2-4 1,4 0-2,0-3-6,8 1-13,5-3-20,4 1-59,1 1-76,2-1-127,-5-1-321</inkml:trace>
  <inkml:trace contextRef="#ctx0" brushRef="#br0" timeOffset="70876.93">19237 7528 106,'0'0'177,"0"0"-122,0 0 35,0 0 2,0 0-23,0 0-7,0 0-23,0-8-13,0 8-5,0-1 3,0 1 11,0 0-5,3-2 0,2-1 13,3-3-14,3-1 0,4-2-7,0 0-10,4-4-12,2 0-14,5-3 5,0-3-1,4 0-7,0-6-3,3 0 7,-2-3 4,2 2 6,0-6-23,4-2 12,2-6-8,4-4-10,5-6 5,1-2 1,3 0 6,-4 2 5,-6 7 1,-6-1-2,-6 3 16,-4 3-2,1 1 6,-2 5-5,6 1 1,4 2-15,4 0-38,4 0-62,-1-2 54,-3-1 47,-1-1-6,0-2 16,-1-3 8,1-3 10,0 0 31,-4-4-35,2 1 1,2 0 7,-1-1-18,3 0-24,5 0 15,1-2-21,0 1-52,3 2 65,-2 0-2,-3 5 19,-5 4 26,-4 2-26,-2 1 3,2 0-3,2-1 38,5 1 12,3-1-50,-3 1-2,-2 5-18,2-2 15,-3 3 5,-5 1 310,-1-1-310,-8 4-14,-6 3 14,-5 2 7,-5 0 34,-2 2-28,-2 0-13,-1 0 0,1 2 20,-3 2 11,2 2-18,-1 1 6,-2 2-8,-1 3 1,0 3-3,0 0-9,0 0 0,0 0 4,0 0-4,-9 0-20,-10 16 18,-14 4 4,-10 2-2,-9 5 2,-1 2-2,1-3-10,4-4-4,10-2-20,9-6-1,10-6 23,8-5-2,7-3-5,2 0 19,2 0 20,0-11 3,6-6 11,20-4-21,8-1 2,11-2 3,1 2-2,3 0 7,-5 4 14,-7 4 1,-10 3-6,-3 2-11,-11 4-7,-3 0-7,-4 4 6,-4 1-2,-2 0-4,1 0 2,1 7 1,2 17 12,0 8 35,1 9-16,-2 1 4,-1 3-7,1-1-18,3-1-16,3 6-4,5-1-52,2 5-118,0-3-185</inkml:trace>
  <inkml:trace contextRef="#ctx0" brushRef="#br0" timeOffset="73210.94">19165 7635 41,'0'0'78,"0"0"-71,0 0 1,0 0 9,0 0 13,0 0 1,0 0-12,0 0-17,0 0 2,0 0 0,2 0 0,1 0 19,0 0-2,-1 0-4,-2 0 5,0 0-3,3 0-3,-3 0-1,0 0 7,0 0 23,0 0-2,0 0-7,0 0-11,0 0-7,0 0-5,0 0-5,0 0-2,0 0-5,0 0 4,0 0-3,0 0 19,0 0 26,0-1-8,0 1-19,0 0-3,0 0-1,0 0-6,0 0-2,0 0-1,0 0 6,0 0 7,0 0-2,0 0-5,3 0-5,7 2 10,2 10 6,3 1-12,-2 0 5,1 2-6,2 0 4,-2-1 1,3 0-6,1 3 0,0-5-6,0 5 8,0-2-5,1 2-2,2-3-1,-3 2 0,3-3-2,-2 1 1,1-2 5,1 4 1,1 0 3,1 1 4,0 0-8,3 0 0,-1 2-1,2-1 1,3 3 1,-1-2-2,4 6 1,2 1-2,1 1 1,4 4-3,3 3 0,-1 0 9,4 4-9,-3-1 1,5 1 5,7-1-7,2-1 0,7 1-2,1 1 0,-2 2 0,-3 5 0,-5 2-1,-4-2-1,-1-1 1,0-3 1,-1-3 3,6-1-4,-1-3 3,2 1-3,-3-3-1,-3 0 1,1-1 3,-1-1-2,1 1-1,3 0 2,1 0-2,1 2 2,1 1 2,-2-1-4,1 4 11,-4 1-6,-4 0-5,-3 1 0,-6-6 0,-2 0 1,-3-5-2,5 0 3,-3 0-2,1-3 0,1 0 0,-6 0 1,0 1-1,-4-1 0,-3 2 1,-1-4-1,-2-3-2,-2-3-5,-1-2 6,-4-3 2,2-5-2,-6 0 1,3-1-3,0 0-2,-1-3 0,2 4 3,0-3-3,-2 2 1,-4-1-5,1 1-1,-4-2 4,2 0-5,-4-1 5,2 1-5,-4-4 3,-1 0 8,-1 2 1,0-2-1,0 0 0,0 0 0,0 0 0,-7-11-1,0-4-3,-3 0 4,1-4 0,1-2 1,-3-3-1,0-1 0,-2-2 2,0-1 0,0 0 2,0 2 3,4-1 7,-1 5-4,3 4-2,1 5 0,3 7 5,3 3 2,-2 3-1,2 0-10,0 0-4,0 2-7,0 15 7,0 8 13,0 6 4,0-2-3,8-1-3,4 0-2,-2-3-1,-1 0-3,2-6 1,0-2-2,0-2 15,-2 0-11,-1-4 2,0-4-6,-3-1 3,-2-2-7,-2-3 6,-1-1-5,0 0 4,0 0-1,0 0 1,0 0 4,0 0-1,0 0 7,0 0-3,0 0-5,0 0-3,0 0 2,0 0 0,0 0-5,0 0 3,0 0-2,0 0 2,0 0 1,0 0-5,-1 2 0,-7-1 0,0 2 3,-5 3-2,-5-1 2,-7 3 0,-2 3-1,-7 0-2,-6 0 0,-1 1 0,2 0-17,7-3-35,4-1-77,8-4-147,2 1-369</inkml:trace>
  <inkml:trace contextRef="#ctx0" brushRef="#br0" timeOffset="77111.82">6077 2552 41,'0'0'69,"0"0"-67,0 0-2,0 0-14,0 0-66</inkml:trace>
  <inkml:trace contextRef="#ctx0" brushRef="#br0" timeOffset="77502.74">6077 2552 12</inkml:trace>
  <inkml:trace contextRef="#ctx0" brushRef="#br0" timeOffset="78137.83">6077 2552 12,'-13'47'62,"13"-48"-16,0 1-23,0 0-15,0 0-3,0 0-1,0-1 3,0 1 4,0 0-5,0 0-5,0 0-1,0 0 1,0 0-1,-2 0-1,1 0 1,-1 0 0,1 0 1,-1 0 0,0 0 0,2 0 0,0 0 1,0 0-1,0 0-1,0 0 0,0 0 0,0 0-1,0 0-4,0 0-6,0 0 11,0 0 17,0 0 4,0 0-12,0 0-6,0 0 3,0 0-5,-1 0 2,1 0 11,0 0 20,0 0-10,0 0-12,0 0-4,0 0-1,0 0-3,0 0 0,0 0 4,0 0 5,0 0 2,0 0 1,-3 0-3,3 0 0,0 0 0,0 0-4,0 0 2,0 0-3,0 0-3,0 0 2,0 0-4,0 0 4,0 0 2,0 0-7,0 0-1,0 0 0,0 0 1,0 0-2,0 0-2,0 0-1,0 0-7,0 0-6,0 0-8,0 0 11,0 0 11,0 0 1,0 0 0,0 0-1,0 0-7,0 0-9,0 0-8,0 0-14,3 0-8,-2 0 8,1 0 9,0 0-8,-1 0-25,2 2-45</inkml:trace>
  <inkml:trace contextRef="#ctx0" brushRef="#br0" timeOffset="80852.69">6802 6687 30,'0'0'9,"0"0"-6,0 0 10,0 0-5,0 0-8,0 0-7,0 0-49</inkml:trace>
  <inkml:trace contextRef="#ctx0" brushRef="#br0" timeOffset="85111.67">19269 7529 686,'0'0'59,"0"0"12,0 0 39,0 0-41,0 0-8,0 0-28,0 0-10,-19 0-1,12 0 14,3 0-3,0 0 2,2 0 8,0 0-8,2 0 0,-1-2-11,1-1 2,0-1 2,0 1 1,0-2-5,0 3-10,0-1 1,10 0-6,6 2-1,-2 1 0,1 0-4,-5 0 6,-2 3-7,-2 5-3,-6 2-1,0 2-1,0 1-2,-15 1-4,-4-1-2,0-2 1,-2-3-3,4-4-2,-1-4 6,3 0 3,3 0 5,4-3 2,2-11 4,2-3 5,4 1 5,0-4 7,0 3-5,7 0-6,4 3 12,-2 3-3,4 5 5,-4 3-11,2 3-7,0 0-4,-2 0-4,1 13 0,1 3-1,-6 1-2,-3 1-1,-2 0-2,0 1-8,-5-2-4,-8-3 1,-2-1 3,-1-4 1,-1-4 0,1-4 3,0-1 8,0 0 2,4-7 3,3-8 4,2-2 1,6-2 5,1-1 6,0 2-1,0 3-1,8 2-1,3 2 2,1 6-2,-1 2-5,2 3-4,3 0-5,-4 3-2,-1 6 0,-3 5-1,-5 2-4,-3 0 2,0 1-3,0 0-10,-14-5 1,-3 1 2,-2-5 2,5-5-3,-2-3 6,6 0 8,2-7 2,2-10 0,5-6 6,1-3 9,0 1-3,10 1 4,5 1 4,4 7-5,2 2 2,3 7 0,0 5-9,1 2-4,-3 0-5,-4 14-2,-3 6 1,-7 2-3,-7 3 1,-1 0-6,-3 0-12,-18-2-4,-2-3 4,-3-3 1,-1-6-7,2-8 4,6-3 14,3-4 8,6-16 13,9-7 7,1-3 3,0-2 6,13 1-4,7 4 6,5 4-5,1 10-6,3 4-2,-2 9-10,0 0-6,-5 11-2,-7 12-1,-6 3-3,-6 4 0,-3 0-11,-4-1-11,-18-3 0,-4-6-3,-1-8 4,0-7 3,5-5 11,2 0 11,5-19 1,8-6 13,5-4 12,2-2-3,6-2 7,15 3-4,2 5-3,4 7-5,-1 8-4,1 5-5,-1 5-7,-4 2-2,-4 18-3,-3 6 0,-9 2-5,-6 5-7,0-1-14,-12-6 4,-12-2-1,-6-10 1,5-9 8,-2-5 8,5-1 9,6-17 7,9-8 6,7-1 16,0-8 3,23 3-5,17 2-20,6 8-7,6 13-20,-7 9-57,-3 6-197,-3 16-542</inkml:trace>
  <inkml:trace contextRef="#ctx0" brushRef="#br0" timeOffset="86049.23">19152 7424 318,'0'0'360,"0"0"-329,0 0 22,0 0 35,0 0-6,0 0-28,42 5-13,-39 2-9,1 2 10,0-1-6,5 3-5,2-1-6,-2 0 6,2-2-9,-1 0-7,-4-4-3,-3-1-4,-2-2-4,-1-1 0,0 0 0,0 0 2,0 0 9,-4 0-11,-2 0 1,4-4 6,2-5 19,0 1 21,0-1 2,10-2-6,10 2-6,6 4-2,-2 4-4,-2 1-11,-4 0-8,-8 9-8,-4 8-7,-6 4-1,0 1-3,-16 3-8,-13 1-18,-3-3-15,0-8-24,5-7-11,9-8-12,11 0-79,7-19-85,5-7-329</inkml:trace>
  <inkml:trace contextRef="#ctx0" brushRef="#br0" timeOffset="90796.16">21889 4471 1031,'0'0'203,"0"0"-194,0 0 46,0 0 30,0 0-44,0 0-32,0 0-4,-34 102 3,22-48-2,4 1-6,8-3 3,0-3 1,27-8-1,17-10 4,14-14-3,8-15 2,-4-2 0,-5-16 8,-11-12 14,-12-7 11,-10-8-3,-10-2-7,-10-2-10,-4-3-18,-9-1-1,-21 3-6,-10 4-20,-6 9-3,2 12-27,3 9-24,5 10-38,9 4-64,9 0-45,8 0-92,10-5 36,0-6-24</inkml:trace>
  <inkml:trace contextRef="#ctx0" brushRef="#br0" timeOffset="90975.28">22022 4309 318,'0'0'220,"0"0"-12,0 0-6,57-80-63,-54 77 20,-2 3-27,2 23-73,2 27-20,5 25 70,-1 19-14,5 11-45,-1 4-7,0-3-21,4-5-15,-4-9-7,3-13-7,3-10-29,3-13-48,3-9-104,3-16-131,0-17-270</inkml:trace>
  <inkml:trace contextRef="#ctx0" brushRef="#br0" timeOffset="91479.02">22413 5039 1014,'0'0'166,"0"0"-106,0 0 79,0 0-72,0 0-52,0 0-9,33 42 1,-23-22-7,5-2-5,2-2-15,3-5-9,5-8 1,1-3 6,2-3 5,-4-17 17,-3-2 3,-5 0 19,-10 3 31,-3 2 0,-3 5 4,0 6-2,0 4-10,0 2-10,0 19-18,0 23-9,0 20 30,0 10 2,0 6-20,0-2-16,2-7-2,-2-4-2,0-9-1,-2-8-9,-7-12-2,-1-14 4,4-11-9,-2-10 4,-2-1 13,-2-10 1,-1-23 7,1-11-1,9-14 1,3-13-1,15-11-7,22-10-1,10-5-8,5-1-16,-7 3-79,-12 11-166,-13 13-385</inkml:trace>
  <inkml:trace contextRef="#ctx0" brushRef="#br0" timeOffset="91901.54">17834 8724 623,'-269'211'0</inkml:trace>
  <inkml:trace contextRef="#ctx0" brushRef="#br0" timeOffset="93806.01">17965 8620 10,'-102'106'0</inkml:trace>
  <inkml:trace contextRef="#ctx0" brushRef="#br0" timeOffset="100502.63">21810 9598 161,'0'0'13,"0"0"-13,0 0-104,0 0 104,0 0 0,0 0-25</inkml:trace>
  <inkml:trace contextRef="#ctx0" brushRef="#br0" timeOffset="101148.01">21615 9581 76,'0'0'36,"110"78"-13,-64-44-11,-8-4-5,-9-7 57,-6-4-45,-11-7-11,-6-6 2,-6-3-10,0-3-5,0 0 2,-3 0-45,0-9-27,-4-2 19,3 0 1</inkml:trace>
  <inkml:trace contextRef="#ctx0" brushRef="#br0" timeOffset="103734.19">20920 8838 381,'0'0'69,"0"0"-27,0 0 63,0 0-3,0 0-6,0 0-40,-2-29 3,-1 29-5,3 0 3,0 0-4,0 0 3,0 0-13,0 0-3,0 0-11,0 0-3,0 16 8,7 6 22,7 9-7,2 4-3,1 2 1,2 0-16,-1-3-7,2-2 0,-4-7-8,-1-4-4,0-1-3,-5-2-3,0-3 5,3-3-6,-7-4 1,-4-3-3,3-1 1,-5-4 0,0 0 1,0 0 4,0 0-3,0 0 4,0 0-4,0 0-2,0 0 1,0 0 2,0 0-7,0 0 3,0 0 3,-9-2-5,-6-3 0,-4-1 1,-11 0 1,-9 1-3,1 3 1,-4 2-1,0 0-1,3 0 1,0 0 0,2 5-1,4 0-3,3-1-2,9-2-18,7-2-32,11 0-42,3 0-38,0 0-105,11-2-201</inkml:trace>
  <inkml:trace contextRef="#ctx0" brushRef="#br0" timeOffset="107109.09">2439 6648 347,'0'0'269,"0"0"-237,0 0 8,0 0 76,0 0-28,0 0-2,9-16-33,-23 15-20,-10 1-23,-8 0 10,-10 9-10,-6 14 5,-2 5 10,3 6 4,4 7 10,7 7-3,8 6-3,6 5 2,8 5-3,8-1 3,6 3-7,3-1 0,27-1 11,12-5 12,7 0-17,8 1-8,-6 0 13,-10 3-19,-13 3-1,-17 6-8,-11-3-6,-4 1 0,-23-8-5,-11-6 0,-8-7 0,-4-11 0,-1-13 0,0-14 0,8-11 3,1-7 7,8-19 4,4-9 3,12-1 11,5 4 3,10 6 0,3 7-3,0 9-12,3 5-8,20 5-7,9 10-1,4 24-1,5 19-1,-8 14 4,-6 17-2,-6 12 0,-3 10 2,-8-1 1,0-1-3,-5-6 1,-5-5 0,0-4 2,0-9-2,0-14-1,0-13 6,0-12 8,9-12-8,3-5 1,3-5-1,-3-7 3,6 0-3,-3-4 2,4 1-3,2-1-4,0-1 0,6 2-1,3-1 1,-1 0-1,4-2-4,-1-3-12,-1-3-23,3 0-36,-7 0-22,0 0-149,-2-12-204</inkml:trace>
  <inkml:trace contextRef="#ctx0" brushRef="#br0" timeOffset="110491.15">9497 11872 613,'0'0'77,"0"0"-18,0 0 74,0 0-5,123-14 12,-61 11-20,14 1-30,8-4-8,5 2-7,8-1-13,0 0-10,2 1-17,-7 1-13,-8 0-6,-13 3-4,-11 0-6,-12 0 1,-17 0-5,-10 0-2,-12 0 0,-5 0 4,-2 0-4,-2 0 2,0 0-4,0-1 2,0 1 0,-15 0-5,-9 0 2,-12 0 2,-9 6-3,-4 4-3,-8 1-2,-5 1-1,-8-1 0,-2 1-2,8-3 1,12-5 10,17-3 1,16-1 3,10 0-2,6 0 4,3 0 2,0 0 2,0 0-8,0 0 4,0 0-4,12-1-1,20-7-1,20-6-4,16-6-50,17 1-119,9-3-145,-3-1-285</inkml:trace>
  <inkml:trace contextRef="#ctx0" brushRef="#br0" timeOffset="113238">8070 10960 32,'0'0'0</inkml:trace>
  <inkml:trace contextRef="#ctx0" brushRef="#br0" timeOffset="119109.12">19201 7628 51,'0'0'75,"0"0"-47,0 0 7,0 0 8,0 0 2,0 0 16,0 0-20,2 0-11,-2 0 13,0 0-4,0 0 4,0 0-1,0 0 11,0 0 3,0 0-10,0-1 1,0 1-9,0 0-7,0 0 2,0 0-2,0 0-3,0 0-10,0 1-2,0 14 20,2 2 24,5 2-11,-1 2-6,0-1-1,1 1 0,-1 2-5,-1 1-5,-2-1-10,2 2-11,-3 0 4,-2-1-2,0-1-2,0 0 1,0-5-2,0-2 2,0-3-1,0-2-4,0-4-4,0 0 1,0-4-2,0 2-1,0 2 3,0-2-3,1 3 0,-1-2 0,0 3 0,0 1 3,0-1-3,0 4 1,2-4 0,-2 2-2,0 1 1,0-1 2,0 1-2,0 1-1,0-2 1,0 0 0,0 0 0,0 1 0,0 1-1,0-1 0,0 1 1,0 1 0,0 0-1,0-1 2,0 3-2,0-2 1,1 0-1,1-1 2,0-1-1,-1 2 0,1-1 1,-1-1-1,2-1 3,0 0-3,0 3 2,3 3-2,-2 1 1,2 3 1,2 4 0,-2-2 1,1 4-4,-1-4 3,0 2 0,0 2 2,0-1-4,1-3 0,-2 1 0,0-4 1,-1-1 1,1 0-2,-2 0-1,0 0 1,1 3 1,-3-2-1,1 4 2,1-4-2,0 3-1,0-1 3,0 0-3,0 0 0,-2-2 1,1-1-1,-1-1 0,1 0 1,-2-1 0,0-3-1,0 1-1,0-3 1,0 2 0,0-1 1,0 0-2,0-1 2,0 1-1,0 1 0,0 0 0,0 0 0,0 0 0,0 0 1,0-2-1,2 4 0,-2-1 0,4 0 0,-3 2 1,4 0-2,-2 3 2,-2 0-1,2-1 1,-1 3-1,1-2 0,0 2 0,0 0 0,-1 1 1,4 0-1,-1-3 1,0-1 0,-2 3-1,0-5 0,1 5 2,0-2 1,4-1 1,-5 0-3,0-2 1,0 2-1,-2-2-1,1 3 1,1 1-1,-2-2 3,1 1-1,1-1-2,-2 0-2,-1-2 2,2 0 2,-2-1-1,0 1 0,0-1 1,0 1-1,0 0-1,0 2 0,0 0 1,0 2-1,-2-1 0,-1 0 1,0-1 1,-1 1-2,1 3 4,-3-1 7,4-2-7,-1 1 1,2-1-4,-2 2 0,1 0 0,1 0 1,0 1-4,1-3 1,-2 1 1,1-1 0,-1 2 0,-2-1 0,-1 0-2,0 2 1,1-1 1,-2 0 3,5-4-3,-1 0 1,2-1-5,-1-3-12,1 1 16,0-3 3,0-2-3,0-3 0,0-3 0,0-3 0,0 1-2,0-2 1,0 0-1,0 0 1,-3 0-2,-2-2-6,-4-10-5,-7-8-4,-6-4-8,-7 0-10,2-1 2,0 1 16,5 1 4,3 5 14,1 0 0,-2 2 3,4 2 1,-2-1-1,2 4 5,4 5 5,4 1-5,4 4-1,4 1 6,0 0 2,0 0-4,0 11-3,10 8 12,5 2 6,3 2-8,1 1-7,0-1-2,-4 3-5,1 0-1,-3-3-3,1 0 4,-1-6-2,-3-2-1,1-3 1,-4-3 3,-2-3-1,-4-2 1,1-3 0,-1-1 1,-1 0 2,0 0-2,0 0 1,0 0-5,0 0 3,0 0-2,2 0 4,2 0-1,6-11 1,7-6-1,7-5 8,6-6 0,6-1-3,-2 0 1,0 0-9,-2 2 10,-4 3-13,-1 0-9,-5 7-31,-10 5-48,-7 7-94,-5 5-147,0 0-433</inkml:trace>
  <inkml:trace contextRef="#ctx0" brushRef="#br0" timeOffset="122094.15">6004 2621 229,'0'0'218,"0"0"-218,0 0 0,0 0 36,0 0 20,0 0-23,0 0-17,-51 0 6,45-1 31,2 0 9,-1-4 2,2-2-9,2-2 8,1-5-3,0-5-1,0-2 1,0-1-31,9 3 12,1 4-2,1 2-10,-2 5-7,1 2-8,-1 6-5,0 0-5,6 0-4,0 3 0,1 12 4,1 2-4,-3 2-2,-6 0-1,-4 1 3,-4-3-5,0 0 0,-1-2 2,-14-1-1,0-2-15,-4-6 9,1 0-1,-3-4 0,4-2 11,1 0 2,4-6 5,-1-11 6,4-5 5,3-5 8,0-2 1,2 0 8,4 5-9,0 2-3,0 7 12,0 2-9,8 5-4,4 5-1,6 3-13,2 0-4,5 11-4,0 11 0,-4 3-3,-4 4 3,-4 3-4,-9-6 0,-4 2 4,0-9-13,0-2 1,-7-3 0,-6-2-5,-1-5 2,-2-4 10,-1-3 3,-3 0 2,-1-13 4,4-6 3,2-3-2,3-2 21,6-2 5,2 1 0,4 3 14,0 5-18,0 5-5,9 8-4,4 4-4,5 0-14,3 7 2,0 11 0,1 3-2,-8 3-3,-4 1 3,-10-3-4,0-1-3,0-4-5,-9-3-6,-6-5 5,-1-5-4,-1-4 15,0 0 2,0-16 8,2-5-1,5-8 4,3-5 6,6 2 14,1-1-6,0 6-1,11 7-5,4 9-6,7 5-3,5 6-6,3 0 1,0 11-5,-7 8-6,-4 4 5,-8 2 0,-8 2-7,-3 2 1,-1-6-6,-20-3 1,-1-5-7,-1-8 6,2-7 7,2 0 6,1-12 7,0-12 6,3-8-3,2 1 13,7-1-8,3 6 3,3 6-1,0 8-4,0 8-7,9 1-2,10 3-4,2 0-6,0 3 1,-1 13 4,-4 1-14,-6 5-6,-4 2-8,-6-2-3,0 0-16,-2-5 2,-8-2-20,0-6-6,7-4 0,1-5-18,2 0-16,0-12-84,0-11-358</inkml:trace>
  <inkml:trace contextRef="#ctx0" brushRef="#br0" timeOffset="123444.67">14226 10940 1093,'0'0'225,"0"0"-204,0 0 34,28 77 87,-18-38-55,-1 6-38,-6 2-26,-3 1-9,0-4-9,0-4-5,-3-5-10,-4-9-26,5-6-76,2-9-59,0-10-129,0-1-243</inkml:trace>
  <inkml:trace contextRef="#ctx0" brushRef="#br0" timeOffset="123619.06">14434 11180 924,'0'0'231,"0"0"-203,0 0 59,0 0 7,0 0-52,0 0-42,39-40-17,-39 54-79,0 0-100,0-3-195</inkml:trace>
  <inkml:trace contextRef="#ctx0" brushRef="#br0" timeOffset="123931.01">14606 10928 927,'0'0'54,"0"0"-54,0 0 21,0 0 2,0 0 73,21 105-10,7-65-26,4-3 6,0-5 15,0-6-22,-9-1-19,-5-4-15,-7-2-13,-8-3-10,-3-2-4,0-5 0,-3-2-36,-14-6-13,-5-1-29,-6-5-68,-2-18-50,-2-7-112,3-5-81</inkml:trace>
  <inkml:trace contextRef="#ctx0" brushRef="#br0" timeOffset="124045.72">14564 10967 465,'0'0'298,"0"0"-231,112-85-40,-63 70-3,-1 11-24,-1 4-8,-3 0-87,-1 10-107,-6 5-37</inkml:trace>
  <inkml:trace contextRef="#ctx0" brushRef="#br0" timeOffset="124455.7">15038 10940 332,'0'0'195,"0"0"-69,0 0 32,0 0-59,-9 85-26,-1-45-13,4 5-7,5 2-11,1-4-8,3-8-12,19-8-2,9-10-8,10-10 8,8-7 6,0-1-16,-1-19 12,-9-6 3,-10-3-8,-8-5-8,-9-6 0,-9-6-8,-3-4-2,-6-9-6,-22-8-20,-9-4-1,-7-3-4,0 6 22,3 12 10,11 17 4,10 13 30,10 16 3,1 10-6,4 12-2,2 32-19,3 20 25,0 19 26,7 7-22,7 5-2,-2 1-1,-1-3-9,1-5-20,5-10-4,-1-13-3,6-12-41,2-12-7,-3-7-76,-1-7-38,-6-10-41,-6-10-92,0-7-105</inkml:trace>
  <inkml:trace contextRef="#ctx0" brushRef="#br0" timeOffset="124952.16">15344 11435 695,'0'0'227,"0"0"-168,0 0 98,0 0-14,0 0-53,0 0-55,27-10-23,-23 32 17,0 3-12,-1 0-13,-2-1-3,-1-2 0,0-7-1,0-6-23,0-5-9,0-4 0,0 0 23,3-17 9,6-8 1,1-4 4,2 0 9,2 5 16,-1 4 11,0 6 10,-2 6 6,0 3-8,1 5-27,1 0-14,2 7-7,-3 11 0,1 2-1,-6 2-1,-1-2-5,-4-3-23,-2-4-3,0-4-5,0-5-3,0-4 25,1 0 15,3-9 12,0-12 1,3-4-1,4 1 23,1 1 7,1 8 7,-3 3-11,-2 7-1,-1 5-8,-1 0-15,2 0-10,-2 12-4,-1 7-1,0 1-3,-5 2-13,0 1-25,-15 2-48,-15 1-75,-10-1-130,-10-4-253</inkml:trace>
  <inkml:trace contextRef="#ctx0" brushRef="#br0" timeOffset="125343.45">13380 11249 268,'0'0'233,"0"0"-121,0 0 104,0 0-32,0 0-69,0 0-17,49-56-37,-21 50-21,0 1-20,-2 5-20,-7 0-10,-7 0-113,-10 0-142,-2 10-288</inkml:trace>
  <inkml:trace contextRef="#ctx0" brushRef="#br0" timeOffset="125500.75">13412 11344 1003,'0'0'49,"0"0"80,0 0 2,0 0-81,0 0-32,91-7-18,-71 7-36,1 1-108,-6 0-134,-5-1-375</inkml:trace>
  <inkml:trace contextRef="#ctx0" brushRef="#br0" timeOffset="126075.49">12756 11093 952,'0'0'23,"0"0"-17,-89-26 78,50 26-28,6 13-9,2 19-39,7 13-3,12 9 0,11 3 12,1-1-1,13-9 2,13-10 2,8-11-5,6-13 2,5-10-3,-1-3-1,1-6-6,-5-19-7,-8-2-2,-11-10-19,-8-4-2,-9-4-4,-4-5 16,0-1 11,-19-7 0,-8-2 5,-8-1-1,-9 5 4,-2 11 1,6 13 13,7 19 1,14 12 5,5 1-15,5 33-4,9 20 1,2 20 38,30 16 19,12 6-12,6-3-26,-2-1-20,-2-9-9,-6-9-1,-3-10-16,-4-7-28,-2-10-54,-6-11-42,-6-7-60,-11-11-110,-7-5-216</inkml:trace>
  <inkml:trace contextRef="#ctx0" brushRef="#br0" timeOffset="126361.57">12998 11590 521,'0'0'322,"0"0"-246,0 0 77,0 0-20,81-39-41,-55 50-35,1 13-24,-7 8-16,-2-2-9,-7 1-7,-3-2 3,-5-7-4,-3-6-6,0-8-8,0-4-5,0-4 14,0 0 5,0-16 12,-2-7-5,-1-7 4,3-2-1,0-3-10,0-2-4,15 3-51,14 2-141,12 0-222</inkml:trace>
  <inkml:trace contextRef="#ctx0" brushRef="#br0" timeOffset="137579.51">6972 1540 643,'0'0'88,"0"0"5,0 0 41,0 0-54,0 0-39,0 0-27,0 0-6,0-3 7,0 3 9,0 0 6,0 0 8,0 0 6,0 0-6,0 0-6,0 0-8,0 0-7,0 0-8,0 0 1,0 0 0,0 0-1,0 0-3,0 0 2,0 0-3,0 0 2,0 0-1,0 0-3,0 0 1,0 0-2,0 0 1,0 0-2,0 0-1,0 0 1,0 0-1,0 0-1,0 0-5,0-2-13,0 2-10,0-3-16,0-1-40,8-6-98,3-6-333</inkml:trace>
  <inkml:trace contextRef="#ctx0" brushRef="#br0" timeOffset="148090.04">6998 2571 48,'0'0'177,"0"0"-174,0 0 2,0 0 54,0 0-12,0 0-7,0 0-11,0 0 16,0-32 7,0 28-25,-1 0-3,-2 3 21,3-3 10,-1 0-1,1-1-7,0-2 5,-3-2-14,1 0 4,-1-2-9,-2 3 1,0-1-8,2 1 8,-2 0-6,2 1 2,2 1 3,-1 5-4,1 0 2,1 1-6,-2 0-7,1 0-11,-1 0-7,1 0-5,-2 2 2,-1 8 3,4 3 2,-2 0-1,2-3 0,0 2 3,0 0-4,0-4-1,0 2 1,-1-3-1,-1-3-8,2-1-3,0-1 2,0-2 4,0 0 1,0 0 3,0 0 2,0 0 2,0 0-1,0 0 2,-1 0 2,1-11-1,0-3-4,0 1 2,0 0 9,0 0 11,0 5-5,0 0 9,0 2 2,0 5-9,0 0-8,0 1-1,0 0-5,0 0-5,0 2-4,0 14-1,0 4 5,0 3 1,1 0-1,1-2 3,-1 1-3,-1-5 1,0-6-1,0-3 0,0-3-6,2-5 0,1 0 6,-2 0 1,2 0 3,-2-14 6,2-4-7,-1-5 0,-1-2 3,-1 0 2,0 3 5,0 5 3,0 3 15,0 5-6,0 7-1,0 0-3,0 2-7,0 0-14,0 0 0,0 7-3,0 13 3,0 3 0,0 2 5,6-1-4,-1-2-1,4-3 1,0-5-1,-3-2-2,-4-7 0,3-3-9,-3-2 9,-2 0 2,0 0 7,0 0-1,0-9-6,0-8 0,0-5 0,0 0 0,0 1 2,0 1 0,0 5 2,-3 4 0,-1 3 4,3 5 0,1 3-4,0 0 2,0 0-6,0 3-10,0 14 3,0 5 6,0 2 2,0-2-1,0-4 0,3 0 0,-3-6-2,2-4 2,-2-5-6,0-2 6,0-1 1,0 0 0,0 0 9,0-4-3,0-12 3,0-4-10,0-5 6,0 0-1,0 2 3,0 1 2,0 5 10,0 4-2,0 5-6,0 2 0,0 3 2,-2 3-9,2 0-2,0 0-3,0 0-1,0 0-5,0 0 1,0 0-10,0 0-32,0 0-18,0 11-100,-2 1-168,-2 2-349</inkml:trace>
  <inkml:trace contextRef="#ctx0" brushRef="#br1" timeOffset="165526.87">15143 15804 172,'0'0'70,"0"0"-23,0 0 38,0 0 3,0 0-10,0 0-12,-28 6-8,28-6 11,0 0 4,0 0-19,0 0-7,5 0-12,14 0 0,11 0 5,5 0-4,0 0-8,6 0 6,-4-2-9,2 2 7,0 0 6,1 0-7,1 0-14,-2 0-6,-1 0 3,-4 0-9,-2 0-2,0 0 4,0 2-6,2 1 2,0 0 4,3-3 2,2 0 1,-1 0 8,2 0-2,2 0-12,-3 0 1,0 0 3,-1 0-6,-4 0 4,-1 0 1,2 0 0,2 0-6,3-3 5,2 1-4,4-1 0,0 0 0,2 2-1,-5-3 2,1-1-3,-1 1 5,-3-1-2,1-1 2,2 1-1,2-2 3,1 2-2,-1 0-1,-1 2-4,-4 0 2,-2 2 3,2-2-4,-1-1 0,-2 1 1,5-2 3,-2 1 1,2 1 0,-1-4-4,-2 1 4,2 2-2,-3-3 5,1 2 0,2 0-1,-3 0-7,5 1 0,1-2 0,2 0 3,2 2 1,2-1-2,3 0 1,-4-1 1,0 4-2,-4-1-2,1 0 2,-2 2 2,-1-1 5,-2 1-2,2-1 4,-1 2 0,0-3-3,-1-1 1,2 0-1,-3-2-3,2 1 4,-2-2 4,3-1-8,-1 0 11,-2 0-12,3 0 6,-5 3-1,-2 1-2,-5 1-5,-6 2 0,-4 0-2,-4-2-1,5 3 1,0 0 0,3 0 0,-2 0-1,3 0 4,-4 0-4,-4 0 0,-3 0 1,-7 0-1,-1 0 0,-6 0 0,2 0 0,-3 0-3,0 0 3,0 0-2,0 0-3,0 0 1,0 0-1,0 0-2,0 0-2,0 0 3,0 0-4,0 0-8,-6 0-16,-10 0-31,-11 0-63,-8 0-73,-9 0-42,-6 7-233</inkml:trace>
  <inkml:trace contextRef="#ctx0" brushRef="#br1" timeOffset="166297.59">15338 15715 563,'0'0'261,"0"0"-239,0 0 74,0 0-6,0 0-28,0 0-10,-71 26-27,47-9 1,-2 0 21,-2-1-21,-2 1-16,2-1-3,3-2-4,-2 0 1,9-3-1,0 0-2,6-5 8,5-3 6,4-3 11,1 0 1,2 0 9,0 0 2,0 0 4,0 0-3,0 0-12,2 3-13,12 5-6,9 4 8,4 7 23,10 3-11,1 1 3,-1 7-11,-4-4-8,-3 2 3,-6-3-6,-4 0-6,-7-8-3,-4-2-3,2-6-38,1-9-90,5 0-184,3-25-473</inkml:trace>
  <inkml:trace contextRef="#ctx0" brushRef="#br2" timeOffset="171786.87">19068 15533 17,'0'0'90,"0"0"-11,0 0 29,0 0-20,0 0-1,0 0-21,7-4-18,-7 4 5,0 0 11,0 0-8,0 0-3,0 0-10,0 0 4,0 5-15,-5 1 1,-2 2-14,-1-2 6,1 2-13,-1-1-2,0-2 3,3-2 9,5-1 13,0-2 7,0 0 26,0 0 11,0-6-18,2-5-21,9-6-24,4-2 2,5-5 2,5-3-3,2-7-9,5-5 1,3-5 4,4-2 2,3-7 7,1-2 10,0-5-10,-3-2-7,-3 0 9,-4 3 3,-1 2-10,1 2-4,-2 1-7,-1 0-4,7 1 4,3-2-3,5-2 0,6-2 2,1 1 0,0 0-3,-4 4 2,-3-3 1,2 2 4,4-3-4,7-2-2,4-7 0,3-12-3,0-4 0,-2 0 0,-3 4-3,-2 7 3,-1 3 0,-3 6 0,-1-1 0,-1 5 3,-3-1-3,-1 4 0,-4 2 0,-5 7 2,-7 5-2,-5 3 1,-4 8-1,-3 1 0,-4 4 0,-2 5 0,1 0 0,1-1 0,2 2 0,-3 0 0,0 1 2,-1 3-4,-1 0 4,2-2-2,3-4 0,2 0-2,2 0-1,-5 2 3,-6 8 0,-4 5 0,-4 3 0,-3 3 0,0 1-4,0 0 3,-6 0-4,-14 18 2,-10 5 1,-4 4 1,-2-2-2,2-5 2,8-3-4,5-3-2,6-3-2,0-3 6,0 1 0,-1-4 2,-2 3-1,-3-4 1,0 1-5,2 0 5,1-4-3,7 1 3,5-2 0,5 0 1,1 0 1,0 0-1,0 0 0,0 0-3,0 0 3,0 0 0,0 0 0,0 0 0,0 0 0,0 0-1,0 0 1,0 1 0,0-1 0,0 0 0,0 0 0,0 0 0,0 0-2,0 2 1,0-2 0,0 0 0,0 0 0,0 0 1,0 0 0,6 0 1,6 0 2,4-9-1,4-2-2,4-2 0,3-6 0,2-1 3,-1 0-2,-1-2 0,-6 4 1,-8 4 2,-4 6 0,-1 3 1,-7 5-4,1 0 2,-2 0-2,0 0-1,3 0 0,2 5 1,5 13 2,2 10 3,-2 13 4,0 7 3,-6 3 4,-1 3-2,-3-4-6,1-4-6,1-2-3,5-8 0,2-2-17,3 0-36,-3 0-95,-4-1-133,-5-4-307</inkml:trace>
  <inkml:trace contextRef="#ctx0" brushRef="#br0" timeOffset="177217.56">19032 15673 424,'0'0'114,"0"0"-44,0 0 45,0 0-28,0 0-35,0 0-15,-6-50-30,2 47 22,3 3 0,-1 0-7,2 0 19,0 0-6,0 0 0,0 0 0,13 3 6,6 11 29,3 3-32,-1 5-14,5 2-3,-1 1-10,5 2 11,4 1-7,9-1-4,5-1-1,7 3 30,2-3-10,-2 3-6,0-1 0,-6 0 5,-3-1-5,-4 2-12,-4 3 4,3 2-8,-3 2-4,1 1 0,2 0-2,-2-2 2,-2 1 9,1-1 2,-1-1-4,3 4 0,2 1-1,7 4-3,2 3 4,1-1-8,2-1-2,-1 0-1,-3-1 1,0-1 0,1-3 3,-1-1 0,5-2 3,1 1 0,2 0 1,-1 0-5,-3-3 4,-6-3-2,1-1 3,-4 1-5,-1-4 2,-2-1 0,1 1 0,-6-5-2,1 1 3,-4 0-3,-4-2 0,1 1 0,-1 1 2,0 0 1,0-1-5,0 0 2,-1-5-2,1 0 0,-3-5 0,0 5-1,-2-3-3,-4 0 3,2 1 0,-3 0 0,-3-4-2,-1-1 2,-6-3 0,-3-6 0,-6 1 0,-1-2 1,0 0 0,0 0 0,0 0-1,0 0 1,0 0-2,0 0-3,0 0 3,0 0 1,0 0 3,0-2-3,0 1 0,0-3 0,0 1 0,-3-4 3,2-2-3,-3-2-1,2-5-2,2 1 2,0-1-3,0 4 1,0 2 2,0 4 2,0 3-2,0 3 2,0-1-1,0 1 0,0-2 0,-3-1 0,-6-4 0,-5-3 0,-4-1-3,-2-4 2,-1 3 0,4 0 1,4 4 0,4 2 3,3 3-6,3 0 3,3 1 0,0 2 0,0 0-1,0 0 1,0 0 0,0 3-1,9 11 1,9 3 7,-1 0-6,3 4 4,-3-4-4,2-2 0,-1 2 2,-6-4 2,0 0-4,-2-4 4,-7 2-3,-1-5 0,-2 0-1,0 2 4,0-2 0,-5 2 0,-10-1-1,-4 2 5,-8-2-7,-9-1-2,-7 2-4,-5-6-25,-4 1-31,0-3-114,8 0-358</inkml:trace>
  <inkml:trace contextRef="#ctx0" brushRef="#br0" timeOffset="178697.4">21983 17634 901,'0'0'128,"0"0"-79,0 0 92,0 0-66,0 0-47,0 0-17,11 4-5,-2 26-2,-1 6 2,-2 1 2,-1 2-7,-2 0 0,2-8-1,1-6 3,-1-3-2,1-10 0,0-5 0,0-4-1,-1-3-5,-3 0 3,3 0 2,-3 0-1,-1 0-2,-1 0-9,0 0 8,0-4-17,0 4 7,0-4-4,0 1 8,0 1-2,0 1 9,0 1 3,0 0 3,0-3-2,0 3 4,0-3 3,0 3 0,0 0-7,0 0-1,0 0 0,0 0-3,0 0-1,0 0 0,0 0 3,0 0 0,0 0 0,0 0 1,0 0 0,0 0 2,0 0-2,0 0 0,0 0 1,0 0 1,0 0-2,0 0 1,0 0 2,0 0-4,0 0 3,0 0-3,0 0 5,0 0-7,0 0 6,0 0-3,0 0 0,0 0-3,0 0 2,0 0 1,0 0-1,0 0-4,0 0 1,0-5-1,0 2-52,0-1 10,0-1-35,0 1-5,0 0-31,0 2-7,0 0 19,-1 1 41,-7 1 2,4-3-11,-1 3 20,2-1 11,2 1-9,-1-2 26,2 0 14,0-1-48,0 1 20,0-2 33,0-4 4,0 0-129</inkml:trace>
  <inkml:trace contextRef="#ctx0" brushRef="#br0" timeOffset="179444.15">22034 17694 443,'0'0'92,"0"0"-55,0 0 76,0 0 2,0 0-15,0 0-42,-33-10-34,30 32 7,1 12 25,2 0-5,0 2-17,0-2-14,10-6-9,4-5 2,6-6 3,-1-4 0,8-9 2,3-4-2,-2 0 6,2-8-16,-3-11 5,-3-1-7,-5-6-1,-5 0-1,-8-2 3,-6-1-6,0-4 1,-17-3-1,-7-3-3,-4-5 4,3 7-1,1 7 1,6 8 2,7 10-1,4 4-1,4 5 1,1 3-1,2 0-9,0 0-13,0 0-3,0 0 6,0 0-4,0 0-8,0 0-15,0 0-22,0 0 14,0 0 17,2 0 5,1 0 3,-2 0-7,1 0 24,1 0 12,-2-4 4,-1 1-4,0-4-13,0 0 6,-10-6-3,-5-6 9,-3 0 1,0 1 24,2-1-21,2 6 26,7 6 31,4 6 11,3 1-5,0 18-24,1 22 4,22 15 47,8 11-1,5 2-10,0 0-32,-5 1-15,-3-3-10,-7-4-11,-7-3-7,-2-8-7,-2-7 0,-2-8-4,-1-13-24,5-6-36,1-9-44,5-8-69,0 0 25,0-9-120,-6-11-64,-3 1-106</inkml:trace>
  <inkml:trace contextRef="#ctx0" brushRef="#br0" timeOffset="180216.95">22411 17919 860,'0'0'175,"0"0"-146,0 0 65,0 0 21,0 0-46,61 101-30,-55-69-26,0-1-8,-2-4-4,-1 0 1,-2-5-1,3-8-2,-2-5 1,1-6-15,-2-3-8,1 0-1,-2 0 14,0 0 7,0-12 2,0-5-9,0 1 8,0-3 2,0-1 2,0 2-2,0-3 0,0-4-1,-2 2 0,-1-2 1,2 1-8,1 4 8,0 1 0,0 4 4,0 3 2,0 4 5,0 3 2,12 2 3,7 3-8,5 0-6,1 0 3,-1 4-3,-7 6 0,-5 2 0,-6 5-2,-6 5-2,0 2 1,-3-1-9,-14 2-12,-4-1-7,3-4-25,6-6-12,5-8 19,7-6 0,0 0 47,0-3 4,0-13 14,0 2 14,0-2 11,0 4 3,0 4-11,0 1-12,0 3-12,0 1-3,0 3-5,0 0-3,7 0 0,2 0-2,5 0 2,2 0 1,3 0 11,1 3 3,4 7 6,1 1-3,1 6-2,-1 5-1,-7-2-1,-5 3 3,-7-1-7,-6-2-3,0-4 0,-3-2-5,-16-1 3,-6-3-1,-1-5-3,-3-3 1,4-2-4,5 0-5,3-3-7,4-7-15,2-1-31,1 2-123,-1-1-138</inkml:trace>
  <inkml:trace contextRef="#ctx0" brushRef="#br0" timeOffset="185221.33">14175 15729 1350,'0'0'35,"0"0"-27,0 0 79,0 0-23,0 0-37,0 0-27,-5-8-2,5 12-5,0 0-12,0-2-26,0-1-3,0-1-7,0 0-29,0 3-93,2-2-91,-1 1-117</inkml:trace>
  <inkml:trace contextRef="#ctx0" brushRef="#br0" timeOffset="185403.47">14175 15729 64</inkml:trace>
  <inkml:trace contextRef="#ctx0" brushRef="#br0" timeOffset="185858.45">14175 15729 64,'35'-71'860,"-49"63"-816,0 7 9,-7 1 46,-5 5-33,-4 22-35,3 11-20,2 9-7,5 7 16,8-2 9,9-4-19,3-7 5,5-9 2,17-9-9,5-10-3,6-13 2,6 0 0,7-13-1,3-15-6,-2-6-4,-2-6-9,-6 0 6,-12-1-3,-8-2 10,-13 1-7,-6-1-5,-10-2-20,-17 5 7,-4 3-23,0 10 39,2 5 9,8 8 7,3 2-5,5 1-2,0-2 0,0 2 0,2-1 0,2 2 0,1 3 0,4 0 9,1 6 22,3 1 6,0 0-7,0 25-19,0 16 15,10 16 37,8 13-2,2 3-20,2 2-1,-7-2-12,1-9-8,-5-6-14,-3-8-6,1-11-3,-1-9-33,0-10-44,0-10-61,-2-8-107,-4-2-148,-2 0-212</inkml:trace>
  <inkml:trace contextRef="#ctx0" brushRef="#br0" timeOffset="186534.78">14521 16154 833,'0'0'131,"0"0"-57,0 0 25,0 0 15,0 0-36,0 75-53,3-50-7,3 0-10,-2-1-5,-1-2 0,3-6-3,-5-7-5,-1-4-10,2-5-12,-2 0 11,0 0 16,0-14 2,0-5-2,0-6 1,0-6-1,0-2 0,0-5 1,0-3 0,0 3-1,0 3 2,0 7 2,11 7 8,5 11 4,-2 5 1,5 5-6,-3 0-10,2 12 1,-1 10-2,-7 5-1,-7 4-2,-3 1-8,0-2-12,-10-3-11,-5-7-4,-3-5-10,6-4 40,3-5 8,3-2 7,5-4 41,1 0 30,0 0-13,0 0 10,0 3-1,0 6-37,11 5 0,6 1-14,11 2-19,11 0-4,9-5-46,7-3-148,0-9-309</inkml:trace>
  <inkml:trace contextRef="#ctx0" brushRef="#br0" timeOffset="187403.03">22414 12818 616,'0'0'116,"0"0"-109,0 0 62,-118 15 38,65 16-8,-10 13-33,-4 9-19,-2 5-21,8 1-6,14-8 0,24-11-14,23-10-6,12-16-9,39-12 6,17-2-1,5-22-8,2-12 12,-11-4 2,-11-5 12,-12 2-7,-14 1 2,-16 6-2,-11 2-7,-4-1-18,-24 2-8,-10-1 5,-1-2 10,0 5 4,6 6 7,8 9 25,5 8 7,5 6 36,5 0 6,-1 23-36,6 22-2,3 19 14,2 14 13,0 7-13,0 3-17,12-4-13,1-2-13,8-10-7,0-9-9,6-9-48,0-12-99,0-9-67,-2-13-82,-3-16-164</inkml:trace>
  <inkml:trace contextRef="#ctx0" brushRef="#br0" timeOffset="187867.33">22422 13283 952,'0'0'83,"0"0"-83,0 0 48,0 0-4,0 0-18,21 87-24,-11-70-2,2-4-13,3-7 4,1-4-13,-1-2 18,1-6 4,-2-15 14,1-2 11,-5-3-2,-2 5 42,-4 5-4,-4 8 0,0 4-4,0 4-16,2 12-34,1 22-5,3 14-2,3 13 14,1 6-4,1 3 9,-4-4 3,-5-3 4,-2-6-11,0-13-1,-7-8-3,-1-16-7,3-13 5,1-7-3,-1-9 9,4-20 13,1-15-23,0-16-5,13-12-2,13-11-15,5-9-31,-1-3-90,-2 4-166,3 10-457</inkml:trace>
  <inkml:trace contextRef="#ctx0" brushRef="#br0" timeOffset="191322.2">6912 2442 381,'0'0'27,"0"0"-20,0 0 92,0 0-5,0 0-1,0 0-31,0 0-40,0 0 43,-22-53-2,18 48-15,-1 1-2,5 0-10,-4 4-6,4 0-10,0 0-10,0 4-9,0 15 0,0 8 7,0 11 6,4 6-4,-1-5-8,-3-1 2,0-9-2,0-9-2,0-8 2,2-4-2,-2-7 0,1-1 1,-1 0-1,2 0 9,-2-9 27,1-10-3,2-6-8,-3-4-10,1 0-4,-1 2 9,0 3 5,0 4-5,0 6 3,0 5 3,0 2-5,0 5-14,0 2 4,0 0-2,0 0-9,0 0 0,0 4-8,0 12 0,6 4 8,0 4 0,-1-2-1,-1-5 2,-2-2-1,2-10 0,-1-2 0,-3-3 0,0 0 3,0 0 1,0-6 7,0-13 1,0-6-8,0-2 10,0 4 13,0 6 0,0 4 9,0 2-11,0 8-3,0 3-10,0 0-10,0 0-2,0 7-11,0 8 5,0 7 4,3 3 1,3-2 0,-4 1-8,-1-8-16,-1 0-27,0-3-14,0-5-7,0-2 4,0-3-23,1-2 5,-1-1 0,0 0 6,0 0 18,-1-4-146,-11-9-126</inkml:trace>
  <inkml:trace contextRef="#ctx0" brushRef="#br0" timeOffset="194428.47">9344 13459 101,'0'0'52,"0"0"-30,0 0-18,0 0 8,0 0-12,0 0-10,0 0-24,0-17-4,0 15 35,0 2 3,0 0 1,0-1-1,0 1-3,0 0-46</inkml:trace>
  <inkml:trace contextRef="#ctx0" brushRef="#br0" timeOffset="196890.4">16721 15640 100,'0'0'32,"0"0"-4,0 0 15,0 0 21,0 0 3,0 0-7,0 0 12,0 0-12,0 0-16,2 0-12,-2 0-18,0 0-9,1-3-5,-1 3-4,1 0-14,-1 0 2,0 0 9,3 0 7,-3 0 1,0 0 1,0 0 11,3 0 19,0-3-13,2 1-19,-1-1 0,1 2-9,-2 1-9,-2 0 2,-1 0 11,0 0-2,0 0-6,0 0 6,0 0-13,0 0-67,2 0-99</inkml:trace>
  <inkml:trace contextRef="#ctx0" brushRef="#br0" timeOffset="198979.35">15264 15529 9,'0'0'427,"0"0"-375,0 0 11,0 0 31,-4-88-6,6 64 8,5 2-23,2-2-13,1 0-18,-3-1 6,8-1-3,5-2-12,9 0-20,8-2-4,4-1 2,6 2 12,3 0-3,-1 5 19,-4 9-13,-1 8 7,0 7-14,2 0-9,2 8 1,1 10-4,-4 1-3,-1 2-4,-2-3 1,0-2 0,-2-4 0,-3-5 0,2-2-1,-3-5 0,1 0 0,-4 0 1,-3-12 0,-3-5-1,-1-9-1,-1-6 0,-3-10 1,2-3 3,-5-4-1,-2 6 0,-1 6 10,0 7 0,5 10 3,6 4-3,6 8-10,7 5-1,9 3-1,5 0 4,1 6-2,4 8 7,-1 5-2,-2-2 7,3-1-14,1 0 14,3-5-8,1-4-4,-1-3 8,0-4-4,-2 0 6,-4-13-3,1-9-4,-5-5 7,-3-6 2,0-4-7,-4-3 1,-2-6-5,-10 3-2,-7 1-1,-7 5 3,-10 5-2,-1 4-1,-4 8 0,-3 8-1,-2 5-3,0 3-12,-7 4-22,-13 0-6,-4 0 16,1 0 1,5 3-1,7 0 11,10 0 10,1-3-11,0 0 11,0 5 5,0-3 2,6-1 2,1 3-2,-4-2 0,-1 1 0,2-1 0,-1 0 0,-1-2 0,1 0 0,0 0 3,2 0 1,-2 0 1,0 0-3,0 0-2,2 0 0,4 0 0,4 0-35,1 0-123,-8 6-187</inkml:trace>
  <inkml:trace contextRef="#ctx0" brushRef="#br0" timeOffset="200111.91">15677 15377 695,'0'0'90,"0"0"-4,0 0 53,0 0-31,23-75 2,-6 58-60,5-5-14,10-3 1,7-3-2,7-2-11,3 4-1,3 1 12,2 2-8,-4 3-17,-3 2 3,2 4-1,-1 5 1,7 8 4,8 1-2,4 7 2,1 11-2,-4-1-11,-5-2 3,-5-1-6,1-8 3,0-3-1,0-3-1,-2-3 7,0-15 6,-1-7-2,2-8-1,1-4-5,-1-6-2,6-1 5,1-2-6,2-2 4,-4 4-2,-8 7 5,-11 2 1,-10 8-3,-11 5-9,-8 7 7,-7 4-7,-4 4 0,-2-1-1,-20 2-17,-6 3 3,-4 3-2,-4 0 3,-2 0 2,1 13 7,-1 7 1,8 2 1,8 6 1,11 3-2,10 0 3,1-5-1,9 2 2,18-6 0,3-2 2,7-3 0,2-3 5,4-4 1,8-4-2,10-6-2,9 0 2,15 0 1,3-8-4,-1 2 1,-1 0 4,-1 3 2,-5 3 2,-2 0 2,-4 0-5,-4 7-2,0 9 4,-1 3-1,-3 3-6,-3 3-2,-7-1 0,-5 3 0,-2 0-2,-5-1 2,-6 1 0,-3-4-2,-10-2 6,-5-4-1,-7-2-4,-7-4-1,-6-5 1,0 1-1,0 0-8,-8-4-3,-5 3-2,1 0-12,1-2-21,1 3-28,-2 0-80,-5 0-102,-6 0-265</inkml:trace>
  <inkml:trace contextRef="#ctx0" brushRef="#br0" timeOffset="200832.34">16933 13874 301,'0'0'860,"0"0"-823,0 0 12,0 0-3,0 0-10,-112 1-19,72 62-11,5 8-2,10-1-2,10-9 2,13-11-2,2-15-1,17-14-1,20-14 2,11-7 2,7-14-2,0-16-2,-5-13-1,-9-3 1,-8-5 4,-9-4-3,-11-4 2,-11 1-2,-2 0 0,-12 1-2,-20 2 1,-7 0-4,-5 6-7,2 9 10,7 11 1,6 17 7,9 12 6,5 9 10,4 37-5,7 27 8,4 22 51,7 12-13,15 2-43,2-6-16,-3-12-3,1-11-2,-1-13-11,-3-10-60,0-16-47,-6-9-66,-4-15-113,-1-14-148</inkml:trace>
  <inkml:trace contextRef="#ctx0" brushRef="#br0" timeOffset="201327.55">17058 14262 758,'0'0'103,"0"0"-35,0 0 72,0 0 8,0 0-49,0 0-64,19-43-35,-11 62 7,4 3 3,0 4-3,-2-4-4,2 0-2,-4-2-1,-5-3-3,0-5-22,-2-7-10,-1-3-10,0-2 16,1-3 29,7-18 8,-1-6-8,4-3 13,1 4 5,-2 2 36,1 7-12,-1 8 2,-4 2 11,2 7-32,-1 0-20,4 10 0,2 9-2,-4 0-1,-1 1-2,-3-5-10,0 0-6,-5-8 0,3-4-4,-2-3 12,2 0 10,3-9 2,4-12 6,3-7-4,1 1 5,0 1 24,-2 7 13,1 4 0,-2 7 6,-1 4-14,0 4-24,0 0-11,6 3-2,-3 13-1,2 6-3,-4 5-9,-7 4-39,-4 7-64,0 2-64,-13-1-244</inkml:trace>
  <inkml:trace contextRef="#ctx0" brushRef="#br3" timeOffset="208031.4">18836 15516 172,'0'0'76,"0"0"-32,0 0 14,0 0-27,0 0 15,0 0-18,31 10-24,-25-7 13,2 1 38,4 0-32,-3 2 0,0 1-5,-2-4 0,-4 1 8,0-2 2,-3-2 4,0 3 13,0-3 9,0 0 5,0 0-11,0 0-14,0 0-7,0 0-15,0 0 5,-3 0 10,-3 0 10,-1 0-3,-4 0-2,0 0-4,-1 0-4,2 0-11,0 0-1,0 0-1,0 0 5,0 0-9,1 0 1,-2 0 1,-3 3 3,-2-2 1,-2 2-6,-2 1 3,-4 0-2,-3 3 1,-3 0-4,-2 1 5,2 1-2,-3-2-1,2 1-1,-1-1-3,2 0 3,1-1-3,-1-1 2,0-3-4,-1 2 0,2-4 0,1 4 0,0-3-1,1 2 1,0 0 0,0 0-1,2 0 0,-5 0 1,0 1-1,2-2 0,-2-1 0,0 1-1,3-1-1,2 1 2,1-1-3,2-1 3,4 0-1,-1 0 0,-1 0-1,-1 1 2,-1 2-2,0 1 1,-1 1 1,-2-1 0,1-1 0,-3-1 0,3 1 0,-1-3 0,4 3-2,-1 0 2,1-2-1,1 2 1,-1-1-2,3 1-1,-1-1 1,-1 0 0,3 2-2,-6-1 0,1 0-2,0 2-5,1-2 4,3 0-2,-2-1 5,1-1-2,-2 0-2,3-1 7,-1 2 1,7-2 0,-3 4-1,0-3 1,-3 2 0,-1 0-1,-2 1 0,3 0-8,-1-1 8,1 0-5,-3 0-3,1 1-7,1-1-5,0-2 20,4 0-1,2-1 2,-1 0 0,-2 2 0,-3 0 0,-6 3-4,-2-4-18,-2 2 15,8-1-12,4-1 2,8-1 16,2 0-6,4 0 7,0 0 0,3 0 0,-2 0 0,1 0-2,-1 0 1,-1 0-11,0 0 5,2 0-24,-1 0 23,2 0 0,0 0 2,0 0-10,0 0-5,0-1-4,0 1-13,0-2 19,0 2-1,0-1 5,0-2 1,0-2-1,6-4-3,5-1-8,4-2-9,1-2-10,0 1 9,-2 1-7,-2-2 29,-3 3 5,-4 0 9,4-1 0,-4 4 13,-2-2 42,-1 3 13,-2 0-5,0 1 19,0 3 4,0 3 4,0 0-40,-2 0-10,-11 0-11,-4 12-25,-3 5-2,-3 1 4,2 0 4,-2-1-2,5-1 0,-1-3-3,3-6-3,6 0-1,2-3-1,4-4 1,3 0 3,1 0 5,0 0 13,0 0 4,0 0-1,0 0-6,0 0 2,0 0-3,0 0 3,0 0-5,0 0-7,0 3-5,0 5-3,5 2 8,12 5 20,0 4 18,2 1-10,1 3-5,-1 1-4,0-2-7,-3-2-11,-2-1-4,-2-2-3,-1-3-3,-2-2 2,-2 0-2,0-2-6,-2-1-41,4-3-83,4-2-71,0-4-264</inkml:trace>
  <inkml:trace contextRef="#ctx0" brushRef="#br3" timeOffset="208648.58">17307 15975 525,'0'0'550,"0"0"-502,0 0 94,0 0-26,0 0-39,0 0-41,-10-6-24,8 27-5,1 4 12,1 0-5,0-3-14,0-2-9,0-1-78,9-7-76,6-7-185,8-5-223</inkml:trace>
  <inkml:trace contextRef="#ctx0" brushRef="#br3" timeOffset="208810.71">17467 16036 884,'0'0'220,"0"0"-203,0 0 75,0 0-8,0 0-59,-69 71-12,33-30-13,4 2-18,0-1-27,6-4-61,6-4-75,7-7-94,5-9-200</inkml:trace>
  <inkml:trace contextRef="#ctx0" brushRef="#br3" timeOffset="209187.46">17353 16375 585,'0'0'172,"0"0"-144,0 0 127,0 0-39,0 0-30,0 0-37,24-34-29,-16 34 4,1 0-1,1 11-14,-1 6-2,-4 2-3,-2 5-4,-3 0-5,0 2-15,-3-1-16,-10-4-5,0-6 13,4-7 20,4-5 8,4-3 4,1 0 14,0 0 50,0 0-3,5-6-23,5-4-13,5 0-16,2-3-9,2 2-4,3 0-10,2 0-56,4 2-97,-1-1-102,5 0-145</inkml:trace>
  <inkml:trace contextRef="#ctx0" brushRef="#br3" timeOffset="209638.04">17705 15966 659,'0'0'74,"0"0"-12,0 0 16,0 0-46,0 0 12,-58 82-26,58-49-14,5-5-1,10-6-3,6-5 0,-1-7 0,-2-10 4,3 0-2,0-6 5,-6-13 0,-3-3-7,-5-4 2,-4-3-2,-3 0 2,0-3-2,-1 3 3,-10-3 1,-4 4-3,2 3 14,-3 9 22,5 6 6,1 8 18,1 2-1,4 0-16,-1 12-36,0 14-5,3 10 17,3 7 19,0 4-18,8-2-15,8 0-4,4-4-2,2-7-13,-1-5-53,1-3-85,-2-11-72,-8-7-150</inkml:trace>
  <inkml:trace contextRef="#ctx0" brushRef="#br3" timeOffset="210132.97">17877 16148 784,'0'0'134,"0"0"-69,0 0 66,0 0-37,0 0-55,0 0-29,42 37-10,-39-16-2,0-2-27,0-4-30,-2-6-14,2-4 11,-1-2 14,-1-3 21,2 0 27,3-7 36,-3-8-4,1-2-1,-1 1 40,2 2-7,-2 5-5,2 1-15,-2 5-5,2 3-17,3 0-16,4 0-6,1 13 3,-1 1-2,-3 0-1,0-3-4,-6-1-14,1-3-4,-4-4-8,2 0 17,-1-3 13,-1 0 0,3-2 13,0-13 14,2-5-12,2 1 7,-2-3 17,4 7 12,-3 2 10,2 5 5,-3 3-27,1 5-25,3 0-8,3 4-3,1 9-3,1 1 0,1 5-4,-6 2-37,-5 4-86,-4-1-49,0-2-226,-6-5-427</inkml:trace>
  <inkml:trace contextRef="#ctx0" brushRef="#br3" timeOffset="-201612.01">18996 15598 326,'0'0'43,"0"0"-31,0 0 30,0 0 7,0 0 8,0 0-32,0 0-7,0 0 3,-63 25 14,58-20-6,1-1-11,4 1 8,-3-2-18,0 3 4,-3-2 0,2 2 0,-4 1 0,2 1 2,-3 1-9,-3 1 6,5-2-9,-2 2 5,0-2-3,2 1-3,0-2 2,0 2 4,-2-1-4,2 1 2,-2 2-2,-1-2 5,-1 1-1,0 1 0,-2-2 1,4 2-3,0-3-1,-1 2 8,2 0-3,-2 0 3,-2 2 0,1-1-5,-3 0-1,-1 2 2,-4 0 0,0 0 2,1-1-6,5 1-1,1-2-3,3-2 2,1 2-2,-1-4 0,-1 3 0,1-1 4,-1 4-4,-4-1 0,1 0 0,-3 3 1,2-1-1,0 0 0,4 0 0,0 0 3,-1 0 1,-1 0-2,-1 0-1,-1 3 1,-1-1-2,-2 0 2,-1 3 0,-2-2-2,0 0 2,-1 2 0,4-2 2,-1-2 0,2 0 2,0 0 3,2-2-3,1 1-2,1-3-2,-2 1 1,4-2-1,-2 4-2,-3 0 0,1-2 1,-2 5 1,0 1-2,-2-1 0,-2 0 2,4 0-1,1-1 1,2-1-2,1-1-2,-3 0 2,3 0 0,0 0 0,2-1 0,-5 1 0,4 0 1,-4 2-1,-3 2 0,-1-1 0,-2 4 0,-3 1 0,-3 2 0,1-2 1,0-1-1,5 0 1,2-7 1,1 2-2,0 1-1,0-2 1,0 6 0,-4-1-1,0 3 1,-4-3 1,-3 5 2,-1 0 6,1-2 3,4-1 5,-1-1-15,1-1 9,3-6-5,2 1-2,-1 2-4,1 1 2,0 0-2,-2 1 2,0 1 0,-2 1 0,1 1 0,1-2-1,-2 0 1,3 1 4,0 0-6,-1 4 0,-2-3 0,0 2 4,0 0-4,2-5-1,1 1 1,2-3 3,2-1-3,0-1 0,0-1 0,2-1 1,2-4-1,3-1 1,2-5-1,5 0 0,0 0 0,0 0 2,-2 1-2,-1 1-1,-1 0-1,1 2 2,0-1 1,1-2-1,2-1 0,2 1-1,1-4 0,-2 0-4,1 3-2,1 0 0,-2 0 4,2 0-4,-2 0-1,0-2 7,1 3 1,-1-4 0,2 0 0,0 0 0,0 0 0,0 0 0,0 0 0,0 0-4,0 0 3,0 0-6,0 0-9,0 0-12,0 0 1,0 0 9,0 2 7,-1-2 2,-1 3 7,-1 1 2,-1 3 2,-4 6-1,-4-2-2,3 2 0,2-4 1,1-1 1,0-3 0,5-4-2,-1-1 2,2 2-1,-1-1 13,-4 2 0,-1-1-9,-2 1-3,0 4 0,0-3 0,2-1-1,2 0 1,1-1 1,1-2-2,2 0 1,0 2 7,0-1-8,0 2-2,-5 3-4,4-3 5,-2 2-2,3-2 1,0-2-4,0-1 4,0 0 1,0 0 1,0 0 7,0 0-6,0 0 0,-1 0-2,-2 2-7,-2 0-5,1 2 2,-1 0 7,1-1 2,0-2 2,4-1 1,-5 2 3,2 0 1,-2 2-3,-2-1 6,4-1-7,0 1 1,-1-3 1,4 2-1,0-2-1,0 0 0,0 0-1,0 0 0,0 0 4,0 0 6,0 0 0,0 0 4,0-2-6,0-10-4,7-3-4,2 1-10,-1-6-11,-2 3 13,-6 1 1,4-2 7,-3-3 3,1-3-3,-2-1 3,0 3-3,0 3 6,0 7 27,0 4 6,0 5-4,0 3-18,0 0-5,1 0-1,5 1-11,2 13 1,-1 5 6,2 0 12,-1 2 4,-1 1-9,0-1 11,1-1-4,-1-3-7,-1-3-6,-2 0 5,0-1 2,0-3-3,-2-1-3,-1-2-2,1-2 7,-2-1 1,1-3-5,1 0 0,-2-1 5,0 0 2,0 0 3,0 0 3,7 0 4,4 0-6,10-6-3,7-8-7,8-6-11,7-4 0,3-2-52,-1-1-41,-6 5-118,-11 5-222</inkml:trace>
  <inkml:trace contextRef="#ctx0" brushRef="#br3" timeOffset="-200994.75">15587 17645 775,'0'0'175,"0"0"-116,0 0 58,0 0-2,0 0-36,0 0-7,94-33-49,-68 27-16,2 2-7,2 0-2,1-2-77,2 1-107,-3-1-159,-4 0-228</inkml:trace>
  <inkml:trace contextRef="#ctx0" brushRef="#br3" timeOffset="-200511.61">16013 17420 805,'0'0'128,"0"0"-99,0 0 70,0 0-58,0 0-13,0 0 0,-37 82-17,33-45 0,4-3-5,0-3-2,3-7-1,15-7 0,9-8-3,6-9-4,5 0-11,0-6-5,-2-11 18,-5-7 1,-6 1-4,-3-5-16,-6 1 6,-7-4 6,-9-1 6,0 2 3,-9-3 3,-17-3 5,-4 2 2,-2 0 1,-1 7 3,1 7 24,7 6 3,1 3-2,8 5-13,1 6 4,2 0-13,5 1-8,-1 25-8,9 9 7,0 15-3,4 8 7,16 2 6,5 1-17,2-3 2,1-4 2,-2-4-5,-7-4-2,2-6-9,-5-6-57,-2-4-77,-2-5-59,-2-2-117,-4-7-131</inkml:trace>
  <inkml:trace contextRef="#ctx0" brushRef="#br3" timeOffset="-198350.27">16249 17832 426,'0'0'150,"0"0"-57,0 0 21,0 0-47,0 0 39,0 0-17,30 46-49,-25-27-16,1-1-3,-5 2-13,-1-5-1,0 0-6,0-6-1,0-2 0,0-4-11,0-1-11,0-2 3,0 0 9,0-5 2,0-7-4,0-5 4,0 0 8,0-3 1,2 4 8,-1 0 6,2 5 5,3 0 1,-3 6 10,2 2-2,1 2-15,4 1-6,5 0-3,3 1-4,1 11-1,-1 1 1,-3-1-1,-2 3-1,-7 2-4,-6 0-12,0 0-6,0-1-4,-7-4-2,-3-6-9,1-2 2,1-4 9,1 0 15,1-8 12,6-11 0,0-3 13,0-2 11,0 0 21,6 0-1,4 4 5,2 6-6,0 4 6,1 1-14,3 8-16,-2-2-13,1 3-4,0 0 0,-3 3-2,1 8 3,-2 0 3,0 4 0,-1 1 2,-1-1-3,-2 0 6,-1 2-3,-3-1-6,-1-3-1,1 4 3,-2-5-4,1 1-30,-1-2-79,2 2-119,0-7-286</inkml:trace>
  <inkml:trace contextRef="#ctx0" brushRef="#br3" timeOffset="-190931.62">20533 16618 26,'0'0'6,"0"0"-6,0 0-22,0 0 16,0 0 2</inkml:trace>
  <inkml:trace contextRef="#ctx0" brushRef="#br3" timeOffset="-190793.37">20533 16618 37,'63'-6'17,"-54"4"-34</inkml:trace>
  <inkml:trace contextRef="#ctx0" brushRef="#br3" timeOffset="-190182.97">20624 16603 109,'0'0'102,"0"0"14,0 0 7,0 0-1,0 0-9,0 0-3,0-8-23,0 6-24,0 2 8,0 0-26,0 0-4,0 0-10,0 0 1,0 0 8,-1 0 0,-2 0-3,0 0-8,1 0-3,1 0-5,-3 0-5,4 0-9,0 0 7,0 0 0,0 0 1,0 0 0,0 0-3,0 5 0,0 9 8,0 3 4,8 3-7,0 1-7,-1 1 1,1-2 0,-1-1-3,-2-2-3,-1-3 1,0-2-3,0 0 2,-1-2-2,-2-3 0,1 1-2,2-4 0,-4 0 1,1 0-1,-1 0-1,0 1 1,0-2-1,0-2 2,2 0-2,-2 0 0,0-1 1,0 3 0,0-3-1,0 1 0,1 2 0,-1-1 1,0 3 2,0-5-5,0 2 2,0 1 0,0 1 0,0-4 0,0 5 1,0-2 3,0-3-3,0 5 2,0-2-1,0 1 6,0 1-2,-1 1-1,-8 0 3,0 5-6,-3-4 6,-6 1-2,-2 1 1,-5-3-6,-4 1 7,-7-2-5,-4 0-2,-1-3-1,0-2 0,5 0-4,6 0-11,10-7-38,10-8-50,10-8-63,0-1-137,0-1-320</inkml:trace>
  <inkml:trace contextRef="#ctx0" brushRef="#br3" timeOffset="-187889.57">18850 15604 111,'0'0'97,"0"0"-24,0 0-21,0 0-10,0 0-13,0 0-6,-22-5-8,15 4 3,0-1 27,2 1 1,-1 0 17,3 0-19,2-1 14,-1 1 9,2-1-13,0 1 8,0 1-11,0 0-15,0 0-4,0 0-17,7 0-2,9 1 8,0 9 9,2 1-5,0 3 5,1 0-2,2-1 0,0 3-5,0-3-11,0 1-1,0-3 2,-2 0-8,-4-2 3,0-1-1,0 1 0,0-2-2,-3 0 0,-1 0 3,0 0-1,1 1 0,1-1-4,-2 0 1,2 1 1,-2-2-1,-1 2 1,3 2 0,-1-2 1,2 2-3,-4-1-1,-1 0 0,3-1-2,-1 2 1,-1-1-1,2-1 1,0 1 0,-1-1 2,2 1-3,-1-1 2,2 1 0,-3-2-1,1 1 1,0 1-2,-3-1 0,-1-1 3,2 0-1,-3 0 1,1 3 0,-1-1 2,2-1 0,-1 1-2,1 1 1,2 0 3,-2 2-6,3 0 1,-1 0 3,4 1 1,-2 1-1,1 5-1,0-2 0,-2 0-2,5 0 4,-2 0-2,1-2 10,-2 1-13,3 1 1,-4-1 3,3 1 3,-2-1-4,0-2-2,1 1 0,0-1-2,1 2 2,-1-2-2,3 0 4,3 0 11,-3-3-13,1 0 6,1 1 10,-2-1-18,-1 0 7,0 1-1,-1-2-2,-2-2 1,4 1-2,1 0 1,-3 1 2,5 0-2,-3 2-2,3-2-1,-2-3 3,1 2 3,-1 0-4,-1-1-1,0 0-1,1 2-1,0-1 0,3 1 1,0 0-2,-1-1 0,0 2 1,-2-2 2,-2 0-2,1 1 0,-3-2 0,2 3 0,1-2 1,-1 1 0,-1 0 0,1 0-1,-2 0 0,1 1 3,-2 0-1,0-1-1,1 1 0,-1-2 1,0 2-1,1 1 0,3-1 2,-3-1-2,0-1 0,-4 2 0,-2-6 0,2 2 4,-3-2-2,2 0 1,-1-1-2,-1 1 1,-3 0-1,0-2-2,-3-2 1,-1 1-1,-1-2 1,0 0 1,0 0 4,0 0-2,0 0 1,-1-2-5,-16-7-1,-4-3-2,-4-2 3,-2-1-6,2 0 5,-1-1-2,-1-4-1,-3 0-3,-2-6-3,-10 0 3,-1-3-11,-8-3-2,-1 3 2,1-2 15,1 3-1,5 2 4,3-3-2,3 5 2,3-2 0,2 6-1,-2 1 1,1 4-2,3 1-6,4 0-18,4-2 7,2 1 9,1-2-9,4 1 3,1 2-14,5 3 30,1 3-19,3 1-4,-1-1-1,2 3 10,-1-1-1,-1 0-7,0 1 7,1-1 5,0 0 10,-3-2-6,0-1-6,1 0-4,-1 0-34,1-2 18,3 1 30,-1-1 0,-2-2 2,3 4 0,0-1 2,2 3 1,0 0-3,-3 1-5,-2-3 5,-3-2-28,-4-2 18,-2 1-7,-6-5-12,0-1-14,-1 0-26,-1-2 50,4 3-12,-2-4-45,3 0-64,-1-1 52,2-3 45,0-2-54,-3 5-21,2 1-53</inkml:trace>
  <inkml:trace contextRef="#ctx0" brushRef="#br3" timeOffset="-187726.32">19149 15782 95,'0'0'143,"0"0"-37,0 0 51,0 0 12,100 88-19,-39-47-54,8 6-23,8 0-42,3 1-19,0 0-12,-1-6-39,-1-4-73,-8-8-92,-9-14-103</inkml:trace>
  <inkml:trace contextRef="#ctx0" brushRef="#br3" timeOffset="-186978.92">20298 15650 580,'0'0'144,"0"0"-15,0 0-2,-8-74-41,-6 64-4,-5 6-14,-4 4-26,-3 8-31,1 18-9,5 11-1,9 6-1,8-1 2,3-4-1,7-4 1,12-8 1,7-9 1,1-6-6,1-7 3,2-4-1,-4-1 0,-3-18-4,-4-5-15,-4-5-1,-4-8 5,-7 0-5,-4-5 19,0-1 1,-4 0 0,-16-4 1,-6 2-1,-3 2 8,1 10 8,5 11 23,7 11 2,6 10 3,-1 1-19,8 21-18,3 21 1,0 19 22,6 11 20,9 6-23,0 1-17,-3-4-10,-1-9 0,2-8-27,2-11-52,-1-5-82,0-10-98,-1-8-214</inkml:trace>
  <inkml:trace contextRef="#ctx0" brushRef="#br3" timeOffset="-186491.51">19804 15369 936,'0'0'71,"0"0"-71,0 0 40,11 75 51,-4-35-51,-1 0-40,-2 1-52,2-5-62,0-7-145,3-7-261</inkml:trace>
  <inkml:trace contextRef="#ctx0" brushRef="#br3" timeOffset="-186326.97">19952 15695 529,'0'0'282,"0"0"-281,0 0 6,0 0 12,0 0-19,0 0-11,-32 75-129,19-57 8,1 1 17,0-3-63</inkml:trace>
  <inkml:trace contextRef="#ctx0" brushRef="#br3" timeOffset="-186005.29">19941 15836 610,'0'0'102,"0"0"-37,0 0 37,0 0-34,0 0-35,0 0-12,52 8-13,-47 7 1,-2 1 6,-3 0-2,0 1-4,-3 0-6,-11-1-3,0-3-18,2-4-14,3-3 9,4-5 15,5-1 8,0 0 10,0 0 43,4-1 3,6-6 6,6 6 8,2 1-26,3 0-22,0 0-15,3 8-7,1 6-13,1-2-103,3-2-116,-2-3-313</inkml:trace>
  <inkml:trace contextRef="#ctx0" brushRef="#br3" timeOffset="-185353.95">20520 15896 702,'0'0'170,"0"0"-135,0 0 21,0 0-32,0 0 35,0 0-35,0 56-18,-4-39-2,1-3-4,0-4-9,3-3-12,0-7 2,0 0 1,0 0 7,0-5 11,6-7 12,4-5-2,-1-2 13,0 3 11,3 2 6,-5 5 42,2 1-25,-3 2-11,4 6-17,3 0-21,6 0-4,-1 9-3,0 4-1,-5 2 0,-1 3 0,-4-5-5,-6 0-1,0-5-9,-2-5-10,0-3 5,0 0 6,0 0 14,0-3 11,0-11-1,0-1 3,0-1 4,0 3 10,0 1 10,6 5 7,1 2 7,1 4-9,1 1-20,4 0-14,1 8 0,-3 9 0,0-1-5,-2 2 2,-6 2-5,0 1-4,-3-1-23,0 1-57,0-3-74,0-2-221</inkml:trace>
  <inkml:trace contextRef="#ctx0" brushRef="#br3" timeOffset="-184541.96">16798 16361 786,'0'0'318,"0"0"-318,0 0 0,0 0 1,0 0 26,0 0-27,-2 6-43,4 0-36,15-1-37,11-5-201</inkml:trace>
  <inkml:trace contextRef="#ctx0" brushRef="#br3" timeOffset="-184173.13">20092 16498 892,'0'0'376,"0"0"-359,0 0 48,0 0 14,0 0-14,0 0-55,0 0-10,0 5-11,2 0-33,-2 4-48,0 1-118,-13-3-190</inkml:trace>
  <inkml:trace contextRef="#ctx0" brushRef="#br3" timeOffset="-183851.96">16979 17348 403,'0'0'750,"0"0"-700,0 0-36,0 0-11,0 0 78,0 0-13,-10 15-51,7-9-17,3-1-5,0-5-33,0 0-98,0 0-82,0 0-178</inkml:trace>
  <inkml:trace contextRef="#ctx0" brushRef="#br3" timeOffset="-174292.86">18954 15787 39,'0'0'55,"0"0"-12,0 0 51,0 0-31,0 0-18,0 0-21,0 0 21,-30-72 17,30 65-37,0 1 5,0 2-2,0 1 2,0-1 1,0 0 4,0 1 8,0 0-14,0 1-6,0-3-2,0 2 8,3 0-17,0 0-5,0 1 9,-2-1-2,4-1 3,1 0-12,-2-2-1,1 2 2,-1-1 10,-4 2 20,0-1 1,0 0-5,0 1-9,0-2 10,0 2-7,0 0-4,0 2 4,0 1-6,0 0-6,0 0-1,0 0-4,0 0-7,0 0 0,2 9 0,1 8 8,-2 4 3,2 1-2,-1 2-1,-1 3-3,3 0 4,-1 2-3,1 3-4,-3-4 2,1 2 0,-2 1-3,0-2-1,0-3 2,0 1 5,0 0 12,0 1-8,0 3-11,0 0 11,0 5-8,0 0-3,-7-2 0,-4 2 5,2-2-1,1-1-1,4-2-1,0-3 4,2 1-6,2-4 11,0 1-10,0-1 0,0 3 3,0-1-2,0 3-2,0-2 2,0 2 6,0 0-5,3-1 4,3-1 4,-5 2 2,2 1-3,-3 3-3,0 2 3,0 2 0,-1 0 5,-5 1-6,-1-3 5,2 1-12,3-1 11,-1 2-2,-1-1-3,4 2-5,-3 0 3,0 1 2,-3-1-10,3-3 7,3-3-3,0-2 6,0-3-5,0-1 1,0-1 6,9 1-3,-3 0 3,0 5-9,-5-1 3,-1 2-4,0-3 0,0 0 0,0-2 0,0-3 0,0-2-1,0-1 1,0 2 1,-1-5 1,-5 1 0,3 1-2,-3 1 0,0 1-2,1-2 1,1 2-1,0-3 0,2-2 1,1 0-1,1-1 0,-2-1 0,2-2 0,0 0 1,0 0-1,0 2 2,0 2-2,0 2 0,0-2 1,0 2-1,0 0-1,0-3 1,0-1 0,0-3 1,0-3-1,0-3 0,0 2 0,0-4 0,0 2 2,0 1-2,0-1 0,0-3 0,0 2 1,0-6-1,0 0 0,0 0 2,0 0 2,-1 0 2,-1-9 0,0-5-4,1 0-1,-3-3-2,1-4 1,-2 4 0,1 0 1,-5 0 0,-1 1-2,-1-4 0,-4 0 1,0 1-1,0 0 1,2 4-1,2 1 2,4 6-1,1 2 1,2 3 1,4 3 2,-2 0-3,2 0-1,0 0-4,0 0 2,0 12 2,0 9 0,2 2 1,4 3 2,2 1-1,-1 1-1,2-1 0,2-1 0,-2-3 0,0-4 3,-1 1-3,0-2 0,-2-1 3,-1-5 0,0 1-2,-5-5 2,3-1-4,-2-4 1,-1-1 2,0-2-1,0 0-1,0 0 6,0 0 7,0 0-7,0 0-2,0 0-2,0 0-1,0 0 0,0 0-1,0 0 3,0 0 2,0 0 4,2 0 1,6-5 0,10-12-5,17-10-2,18-10-4,13-9-3,1 0-48,-13 6-41,-23 10-164,-28 11-657</inkml:trace>
  <inkml:trace contextRef="#ctx0" brushRef="#br3" timeOffset="-173468.93">19559 18023 650,'0'0'126,"0"0"-64,0 0 59,0 0-29,0 0-20,0 0-34,0 0-21,-62 39 20,60 3 18,2-2-27,0-7-19,8-4 0,4-9-7,0-5-1,0-7-1,-3-5-8,2-3-6,0 0 12,2-3 1,1-10-3,2 0 0,-2-3 4,2 2 1,-2 0 1,-4 1-1,-1 3 0,-5 1 0,-2 2 1,-2-4 1,0 2-1,0-1-1,0 3 6,0 2-3,0-2-1,0 6-1,0 1 5,0 0-2,0 0-2,0 0-2,0 0 0,0 0 3,0 0-4,0 0 6,0 0-5,0 0-1,0 0-1,0 0-3,0 0 0,0 0-6,0 0-28,0 0-53,0 0-43,0 0-118,0 0-136</inkml:trace>
  <inkml:trace contextRef="#ctx0" brushRef="#br3" timeOffset="-173312.42">19559 18023 627</inkml:trace>
  <inkml:trace contextRef="#ctx0" brushRef="#br3" timeOffset="-173162.06">19559 18023 627,'-49'-39'314,"42"27"-186,5 5 56,2 4-48,0 3-30,5 24-57,8 18-5,5 14 31,-7 13-31,-4 4-15,-6 3-15,0-1-1,4-8-7,0-14-6,7-14-2,3-13 0,0-11-7,7-6-24,3-9-16,5-7-66,0-12-91,-3-8-115,-5 0-186</inkml:trace>
  <inkml:trace contextRef="#ctx0" brushRef="#br3" timeOffset="-172994.2">19798 18252 421,'0'0'779,"0"0"-702,0 0-45,0 0 63,0 0-36,0 0-21,43 13-27,-37 8-11,0 4-25,3-4-76,0-5-155,0-9-243</inkml:trace>
  <inkml:trace contextRef="#ctx0" brushRef="#br3" timeOffset="-172827.13">20013 18112 991,'0'0'130,"0"0"-121,0 0 96,0 0-31,0 0-49,0 0 5,33 29 3,-10-5 6,0-4-2,-2 4-22,-5-3-14,-7 1-1,-9 0-39,0 2-69,-9-4-99,-18-10-148,0-10-247</inkml:trace>
  <inkml:trace contextRef="#ctx0" brushRef="#br3" timeOffset="-172664.07">20013 18020 1004,'0'0'172,"64"-115"-153,-24 73 40,-1 15-31,0 15-28,-11 12-63,-8 16-276,-7 16-407</inkml:trace>
  <inkml:trace contextRef="#ctx0" brushRef="#br3" timeOffset="-172269.07">20524 17984 643,'0'0'258,"0"0"-220,0 0 44,0 0-36,0 0 13,-66 82-10,52-36-30,8 5-13,6-1-6,1-5 3,19-9-6,5-12-8,7-18-6,2-6 9,4-23 5,-2-16-9,-4-7 12,-7-5 0,-11 6 2,-8-4 4,-6 8-3,-3-2 3,-17 1 3,-5 6-4,1 9 0,2 8 9,5 9 42,4 10 15,4 0-25,1 25-4,7 12 7,1 15 15,0 11-23,7 2-20,7 9-13,5-5-8,3 1-3,2-4-43,2-10-50,2-8-51,-3-12-21,-2-14-26,-4-15-236</inkml:trace>
  <inkml:trace contextRef="#ctx0" brushRef="#br3" timeOffset="-171841.56">20832 18372 791,'0'0'353,"0"0"-263,0 0 32,0 0-15,0 0-50,0 0-50,10-25-7,-8 59-1,-2-2 1,0-5-20,0-7-22,1-10-6,2-7-10,6-3 10,1-9 48,7-18 5,5-7-4,1 3 26,-3-6 34,-1 13 13,-5 7-11,-5 8-9,0 9-19,0 0-27,-1 17-8,-1 6-2,-2 6 2,-2-2-2,-3-5-5,0-5-22,0-10-5,0-7-12,3 0 25,5-7 21,3-19 10,7-7-3,1-3 18,2 5 18,0 6 12,-4 8-8,-4 10-15,-3 7-14,-1 0-18,0 17 0,-1 12-3,-8 8-24,0 7-58,-12 0-101,-22-4-166,-8-6-500</inkml:trace>
  <inkml:trace contextRef="#ctx0" brushRef="#br3" timeOffset="-171180.81">19065 18595 456,'0'0'441,"0"0"-393,0 0-36,0 0 20,0 0-14,0 0 32,-44 92-17,44-52-25,0-9-7,8-8-1,12-11-12,6-12-9,4-2 10,-1-26-2,-5-8 13,-7-10 6,-11-3 2,-6-4 16,0 5 12,-9 4-3,-15 7 3,-1 10 9,-1 14-9,4 13-13,5 0 1,10 20-6,7 17 1,1 7 14,22 10 15,2 0-16,-1-1-23,-3-4-9,1-2-3,0-10-31,3-8-66,0-7-67,3-11-64,-3-9-132,-4-2-68</inkml:trace>
  <inkml:trace contextRef="#ctx0" brushRef="#br3" timeOffset="-170933.25">19331 18721 566,'0'0'278,"0"0"-165,0 0 24,0 0-25,0 0-28,0 0-44,45-48-29,-25 68-4,-4 5-3,-4-2 0,-5-4-4,-3-2 0,-4-6-4,2-6-1,-2-5 5,1 0 4,4-8 21,0-12 17,3-4-1,1-7 0,0 0-6,2 1-18,-1 4-17,1 5-11,1 11-81,-3 8-128,0 2-212</inkml:trace>
  <inkml:trace contextRef="#ctx0" brushRef="#br3" timeOffset="-167476.71">6153 2680 120,'0'0'112,"0"0"-112</inkml:trace>
  <inkml:trace contextRef="#ctx0" brushRef="#br3" timeOffset="-167146.16">7063 2658 345,'0'0'33,"0"0"-24,0 0 4,0 0 30,0 0-1,0 0-42,3 0-15,-1 0-28,2 2 7,0 1-32,-2 4-54</inkml:trace>
  <inkml:trace contextRef="#ctx0" brushRef="#br4" timeOffset="-153789.28">18960 15794 155,'0'0'56,"0"0"-19,0 0 15,0 0-18,0 0 1,0 0-13,-9-16-6,6 13 6,-3 0 23,3-1 17,0-1-1,1 0-10,2 1 18,0-2-8,0 2-10,0-2-11,0 4 1,0 1-3,0 0-6,0 1-5,0-2-13,0 1 4,0 1 0,0 0-5,-1 0 7,1 0 2,-2 0-8,1 0-9,-1 1 10,1 8 1,-2 5 0,3 1-4,-3 5-3,0 1 6,-3 4-5,-2-2-9,-2 2 2,-1 2-2,1-1 5,3-2-3,4-2-1,0-5 1,0 0 2,0 2 2,3-1-7,-4-2 3,1 1 1,-2 0 5,0-1-3,-2 1 0,1 1-1,-3-1-3,3 2 1,0-4-2,0-1 1,1-1-2,0 0 1,-1 0 0,1-2 0,-2 2-1,1-1 2,-4 1-1,3-1 0,1 1 0,2-1 1,-2 1-1,5-1-1,-2 3 4,-2-1-2,-1 1 0,-1 2 1,-5 0 4,1 0-4,0 0-2,0-1 3,1-3-3,3 0 2,-1 0 0,-1-2 3,1 2-2,-2 0 1,-1 1 2,1 1 1,-2 0-3,2 1-3,-3-1 8,2 4-5,2-2-1,1 2 2,1-4 14,-4 2-12,4 0-5,-2-1 5,-3 1 1,3 2-3,-2 0 3,0 2-3,-3 0-2,0 1 10,0-1-9,-2 1-5,0 1 4,-1 0 0,0-3 2,-3 3-6,3 0 5,1 1 0,-2 0-2,6-2-1,0 2 5,-2-1 0,2 1-4,1 2 1,-1 2-3,-3-1 1,3 2 2,-3 0-1,-3-3 0,0 2-2,2-2-1,-2-1 0,1-1 4,-1 0-3,2 0 0,1-1-1,3-1 1,2-2-1,1-1 1,0-2-1,-1 1 2,-1-3 1,0 2-3,0-1 1,0 1 2,-1 0-2,-3 2-1,5-2-2,-3 0 2,2-2 0,2-1 0,0-3 0,2 0 0,2 0 0,-1 2 1,-4-1-1,-1 8 0,-4-3 1,-4 4 1,0 5-1,-2-6 0,-3 2-1,6-2 0,4-3-1,1-4-3,1-2 5,5-2-2,-4 1 2,4-3-1,1 3 0,-2-1-1,2 2 1,-4 5 0,1-4 2,-2 5-2,1-4 0,0 1 0,1 0-1,-2 1 1,2-1 0,-1 3 0,3-3 1,-2 3-2,-5 1 1,3 3 0,0-2-1,-1-2 0,3-6-2,1-2 2,4-4-1,2 0 2,2-5 0,0 0 0,0 0 1,0 2-1,-3 2 0,2 3-2,-1 2 2,-3-2 0,2 0 3,1-4-6,1-2 6,1-1-3,0 0 0,0 0 0,0 0-2,0 0 2,0 0 0,0 0 0,0 0 0,0 0 0,0 0 0,0 0 0,0-11-10,11-9-3,6-17-13,4-2-7,-7-1 8,-3 4 16,-11 9-7,0 4 4,0 4 12,0 6 0,0 6 0,-2 2 12,-2 2 3,3 3-3,-3 0-8,2 0-4,-3 3-2,1 8 2,2 3 0,1 0 0,1 5 3,0-2 6,0 0 6,0 2-3,5 0-4,2-4-1,-3 2 5,1-3-4,-1 0-4,0 0 3,-1-1-2,-1-7-1,-1 1-2,1-5 2,-2 3 2,2-5 3,-2 0 11,4 0 3,8 0-5,9-14 1,13-5-11,15-6-5,12-9-3,8 4-38,-5 2-126,-15 11-212</inkml:trace>
  <inkml:trace contextRef="#ctx0" brushRef="#br4" timeOffset="-152657.1">16263 18245 547,'0'0'139,"0"0"-114,0 0 40,0 0-17,0 0-4,0 0 3,-83 87-17,72-38-13,0 7-7,7-6-3,2-8-5,2-9-2,2-9-2,16-15-4,4-6 6,1-3 0,-1-3 6,2-16 7,-3-5-3,-1-2-10,-4-3-1,-7-5-2,-2-2-1,-6 0 2,-1-3 2,0-2 0,-11-4 0,-7 5 2,-6-1 0,2 12 10,-1 5 7,7 9 6,3 5 8,3 6-13,4 4 3,2 0-3,4 12-6,0 18 8,1 17 32,14 18-5,3 10-15,0 9-11,-4 1 3,-2-7-7,1-11-11,-1-9-4,3-11-4,0-15-6,1-8-52,2-12-66,-2-4-42,-1-5-59,-1-3-128,-4 0-116</inkml:trace>
  <inkml:trace contextRef="#ctx0" brushRef="#br4" timeOffset="-152361.31">16437 18698 389,'0'0'130,"0"0"-108,0 0 115,0 0-1,0 0-4,0 0-40,27-36-51,-6 43-7,-1 7 3,-3 4-15,-4 3-10,0 1-9,-7-1-1,-2-3-2,-4-4-13,0-4-2,0-6 2,0-4-2,0 0 15,0-4 4,0-15-1,0-1 5,0-7 18,2 4-4,2-2 3,-1 4-24,0 1-1,4 5-46,1 4-63,4 3-113,4-1-130</inkml:trace>
  <inkml:trace contextRef="#ctx0" brushRef="#br4" timeOffset="-152175.85">16672 18516 796,'0'0'140,"0"0"-112,0 0 43,0 0-45,0 0-26,0 0-10,48-29-109,-44 44-143,0 2-59</inkml:trace>
  <inkml:trace contextRef="#ctx0" brushRef="#br4" timeOffset="-152000">16672 18516 456,'26'86'404,"-26"-93"-351,0-1 21,0 3 1,5 0-38,5 4-37,7-2-24,2 2-125,4-1-128,-4-3-125</inkml:trace>
  <inkml:trace contextRef="#ctx0" brushRef="#br4" timeOffset="-151798.82">16856 18308 897,'0'0'119,"0"0"-110,0 0 59,0 0 41,13 95 15,-2-57-63,0 1-52,-2-5-6,1-6-3,2-1-12,2-6-68,2-5-113,1-6-149,0-3-149</inkml:trace>
  <inkml:trace contextRef="#ctx0" brushRef="#br4" timeOffset="-151617.85">17083 18502 793,'0'0'120,"0"0"-92,0 0 53,0 0-58,0 0-23,0 0-96,2-12-218,0 12-215</inkml:trace>
  <inkml:trace contextRef="#ctx0" brushRef="#br4" timeOffset="-151404.11">17103 18319 337,'0'0'506,"0"0"-444,0 0-58,0 0 93,0 0 24,85 97 5,-59-62-43,-6-2-44,-7-1-13,-5-5-11,-5-3-9,-3-2-6,0-5-27,0-7-103,-11-3-83,-3-7-110,-5 0-189</inkml:trace>
  <inkml:trace contextRef="#ctx0" brushRef="#br4" timeOffset="-151232.57">17113 18298 789,'0'0'105,"30"-72"-92,-12 52 49,0 10-49,4 10-13,2 0-76,1 3-274</inkml:trace>
  <inkml:trace contextRef="#ctx0" brushRef="#br4" timeOffset="-150782.26">17447 18422 702,'0'0'181,"0"0"-87,0 0 29,0 0-85,0 0-23,0 0 2,0 97-11,5-64-1,10-6-5,3-4 0,4-9 0,3-7-5,4-7 5,-1 0 7,0-14 0,-6-6-1,-8-4-4,-6-4-2,-7 0-7,-1-4-8,0-4-9,-10-2-1,-13-7-16,-3-2 16,-3 1-3,4 8 27,7 13 1,6 13 49,5 7 4,5 5-4,2 11-37,0 20-4,0 19 23,9 15-3,6 5-17,4 1-3,1-11-8,4-8-7,1-5-46,5-15-13,1-8-42,0-7-15,-1-10-117,-8-7-30</inkml:trace>
  <inkml:trace contextRef="#ctx0" brushRef="#br4" timeOffset="-150316.66">17783 18597 679,'0'0'164,"0"0"-9,0 0 0,0 0-39,0 0-59,0 0-52,-13-8-1,13 31-4,4 0 2,0 1-2,1-4-10,0-6-30,-1-3-18,-1-5 9,0-6 5,-1 0 3,2-2 40,2-13 1,3-5 13,-2-1 19,-1 1 28,-1 0 24,-2 5-4,3 4-10,1 4-20,0 4-20,3 3-18,4 0-12,-2 13-2,-1 4-3,-4 0-8,-2 0-23,-2-5-8,-2-2-9,1-7 19,-1-3-9,1 0 43,4-9 7,0-7 10,1-5 16,0 1 8,1 3 20,0 0-7,-1 8-3,0 4-15,-1 5-13,3 0-18,3 6-5,-1 13-9,2-3-6,-1 5-58,1-2-73,2-5-96,0-5-171</inkml:trace>
  <inkml:trace contextRef="#ctx0" brushRef="#br4" timeOffset="-149410.12">18435 16997 69,'0'0'189,"0"0"-140,0 0-11,0 0 4,0 0 5,0 0 19,-14-27-35,10 25-16,-1 1 8,1-2 31,1 3 8,3 0 16,0 0 9,0 0-16,0 0-20,0 3-28,9 11 12,6 6 19,0 1-21,2 2-16,-1-3 2,0-4-3,2-3 1,4-4-3,3-6-2,2-3 6,-1 0-2,-4 0 5,-3-3-2,1-9-8,-5-3 1,4-2-4,1-5-8,5-3 1,3 0-1,1-1 0,-1 1 2,-10 9-2,-6 7 3,-9 7-1,-3 2-2,-3 4-81,-21 17-65,-6 6-122,0-1-334</inkml:trace>
  <inkml:trace contextRef="#ctx0" brushRef="#br4" timeOffset="-148343.37">18243 17458 508,'0'0'121,"0"0"-34,0 0 62,0 0-29,0 0-9,28-75-15,-10 62-23,-3 6-2,1 5-11,-1 2-33,1 0-17,-2 13-9,2 7-1,-7 2-1,-3 2-14,-6 2-27,0-2-9,0-2-16,-9-5 2,0-4 15,3-7 2,6-5 22,0-1 26,0 0 10,12-1 40,6-8 13,1 2 12,2 4-5,0 3-18,-6 0-20,-3 7 4,-5 8-30,-7 7-4,0 0-2,0 0 0,-10-3-6,-2-4-20,0-5-24,5-6-17,-1-4-16,4 0 1,1-11 0,3-9-17,0-8-35,3-3 22,13-3 8,2 2 57,0-1 47,-2 6 12,-2 1 68,-7 9 24,-2 7-2,-4 8 9,-1 2-19,0 0-28,0 12-46,0 15-3,0-1 14,0 5-9,3-2-11,12-7-9,0-4 4,3-7 0,-2-8-1,1-3 7,-2 0 6,-1-11 10,-4-6-9,-6-4 0,-4-1-2,0-1-4,0 0-9,0 3-2,-3 0-40,-3 0-58,-2 1-34,4 5-72,-1 0-53,3 5 66,2-3-27,0 0 170,5-2 48,12-1 81,1-3 32,-3 0 30,-4 5-36,-6 2 7,-5 8-7,0 3-28,-1 0-36,-10 0-17,4 7 8,4 3-7,3 1-3,0-2 9,6-5 10,10-1 8,-2-3 1,2 0-10,-4 0-15,-3-10-3,-3 1-9,-6 1-6,0 1-7,0 0-2,-9 4-3,-3 0-24,1 3-34,0 0-28,5 0-25,1 0-100,1 0-104,-1 0-194</inkml:trace>
  <inkml:trace contextRef="#ctx0" brushRef="#br4" timeOffset="-141999.68">8031 2450 704,'0'0'170,"0"0"-170,0 0 7,0 0-7,0 0 44,0 0-19,0 0-24,-15 1-1,15 0-4,0 0-27,0-1-64,1 0-161,16-1-309</inkml:trace>
  <inkml:trace contextRef="#ctx0" brushRef="#br4" timeOffset="-141503.87">8900 2501 855,'0'0'44,"0"0"-44,0 0 0,0 0 2,0 0 29,0 0-31,0 0-25,0 0-53,0 0-9,0 0-72,0-3-94</inkml:trace>
  <inkml:trace contextRef="#ctx0" brushRef="#br4" timeOffset="-141047.05">9645 2534 709,'0'0'134,"0"0"-134,0 0 0,0 0 0,0 0 27,0 0-27,0 0-5,0 0-33,0 0 11,0 0 12,0 0-2,0 0-15,0 0-26,0 0-27,0 0-32,0-7-131</inkml:trace>
  <inkml:trace contextRef="#ctx0" brushRef="#br4" timeOffset="-126814.6">3880 12608 39,'0'0'152,"0"0"-92,0 0-2,0 0 1,0 0 18,0 0 9,0 0-15,-75 7-10,72-7 0,0 0 1,2 0-8,1 0-16,0 2-1,0-1-6,0-1 9,0 0 3,7 3-1,17-1 33,10-2 20,10 0-46,8 0-18,-6 0-6,-3 0-5,-10-2 14,-12 1-18,-12 1-10,-4 0-6,-5 0-6,0 0-3,-24 2-6,-12 10 8,-16 0-4,-8 1 4,-1-1 0,3-3 2,8 1 2,9-3 3,18-4 3,7-2 7,13-1 24,3 0 8,0 0-8,22 0-9,8 0-5,9 0-9,10 0 5,2-8-3,-2 0-6,-7 2-5,-14 1-2,-14 2 0,-10 3-1,-4 0-11,-4 0-25,-17 5 13,-12 7 24,-6 0 0,-4-3 0,7 0 0,6-6 0,8 0 0,10-3 3,7 0 2,4 0 9,1 0 5,0 0-6,0 0-9,0 0-4,0 0 0,0 0-5,0 0-44,6-3-29,8-3-24,0 3-52,-2 0 4,0 1-2,-4 0 26,-5-1 35,-1 2 41,0 0 46,-2-3 4,3-2 0,-1 0-4,1 2-43,1 0-47,-4 1-7,0 3-31,0-2 21</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1T10:09:18.792"/>
    </inkml:context>
    <inkml:brush xml:id="br0">
      <inkml:brushProperty name="width" value="0.05292" units="cm"/>
      <inkml:brushProperty name="height" value="0.05292" units="cm"/>
      <inkml:brushProperty name="color" value="#EA700D"/>
    </inkml:brush>
  </inkml:definitions>
  <inkml:trace contextRef="#ctx0" brushRef="#br0">6216 3064 6,'0'0'13,"0"0"-7,0 0 20,0 0 52,0 0-27,0 0 7,0 0-7,-51-5 0,48 5-2,0 0 12,-2 0-3,3 0-4,-1 0 11,-2 0-17,5 0-1,0 0-5,0 0-9,0 0 5,0 0-17,0 0-17,6 0 30,3 1-1,1 2 0,2 1-13,2-2 4,4 0-4,1 1-6,4-1-1,5-1 2,0-1-3,4 0 0,-1 0 1,0 0 5,-2-1 0,-10-2-2,-7 0 9,-6 3-3,-6 0-14,0 0-8,0 0-1,0 0-2,0 0 0,0 0 3,0 0 1,0 0 3,0 0-4,0 1-3,0 2 3,0-1 2,0-2-1,0 0 0,0 0-1,3 0 1,9 0 14,5-5-2,5-4 3,-2 0 5,0 1 9,-4 3-7,-3 2-5,-2 3-3,4 0-9,-5 0-3,-1 0-3,-3 1 1,3 6-2,-6 0 1,2-2-1,-2 1 1,-3-2 2,0-4 1,0 0-2,0 0 2,0 0 3,0 0 1,1 0 1,1 0 1,-1 0 7,1 0 1,2 0-2,6 0-8,7 0-4,5-5-3,1-1 3,5 2-1,-5 0-1,-1-1-1,-6 4 2,-5 1-1,-8 0-1,-3 0-12,0 0-54,0 0-79,0 0-47,-8 0 1,-4 0-83,5 0-311</inkml:trace>
  <inkml:trace contextRef="#ctx0" brushRef="#br0" timeOffset="766.15">7112 3141 390,'0'0'139,"0"0"-108,0 0 39,0 0-10,0 0-28,0 0-20,-19 8-4,17-8 23,2 0 33,0 0 31,7 0-7,22 0 10,13 0-33,7-7 24,8 0-6,-5 0-18,-4 0 12,-7 3-36,-8 0 13,-8 4-15,-10 0-23,-7 0-8,-5 0-3,-3 0-3,0 0-2,0 0-2,0 0 2,0 0 7,0 0-5,0 0 1,0 0 0,0 0-1,0 0 1,0 0-1,0 0-2,0 0 1,0 0-3,0 0 1,0 0 1,0 0 0,0 0-2,0 0-8,0-3-21,0 3-24,0 0-32,0 0-28,0 0-46,0 0 0,0-3-62,13-3-212</inkml:trace>
  <inkml:trace contextRef="#ctx0" brushRef="#br0" timeOffset="1380.97">7974 3071 447,'0'0'8,"0"0"2,0 0 72,0 0-14,0 0 7,0 0-23,0-12 9,0 10 24,0 2-22,0 0-34,0 0-11,0 0-1,0 0-12,0 0-5,0 0-6,0 0-23,-3-1-32,-3 0-38,-1-1-49,0 1 13,4 1-28,1 0-31</inkml:trace>
  <inkml:trace contextRef="#ctx0" brushRef="#br0" timeOffset="10777.9">17508 7768 686,'0'0'56,"0"0"44,0 0 41,0 0-29,0 0-13,0 0-27,0 0-25,2-2-10,-6 14-6,-13 6 3,-8 7 0,-8 7-19,-6 0 2,0 5-7,0-3-1,5-4 2,4-3-3,7-5-2,5-7-2,6-4-1,3-5 2,6-5 5,1-1 3,2 0 2,0 0 13,0 0-3,0 0 0,0 0-3,0 0 1,0 0-4,0 0-6,0 2 2,8 1-9,5 2 6,13 4-11,6 2 24,7 5-8,3 1-2,-5-2-1,-5-1-2,-6 0 2,-6-3-5,-5-3-7,-5-2 0,-4-2-1,-3-1-1,-2-2-1,-1-1-14,0 0-18,0 0-16,0 0-7,0 0-45,0-1-84,0-9-75,-4-4-154,-7 0-274</inkml:trace>
  <inkml:trace contextRef="#ctx0" brushRef="#br0" timeOffset="16003.52">18792 9864 54,'0'0'33,"0"0"-17,0 0 22,0 0-5,0 0-6,0 0-14,0 0-7,19-23-2,-16 18 15,-2 1 14,-1 2 3,2-1 8,-1 0-16,1 0 18,2 0-6,-1 0-2,0 3-15,1 0-3,-2-2 2,-1 2 9,1 0 6,-2 0-4,0 0 1,0 0 2,3 0-4,3 0-3,3 5 8,0 5-13,-1 1-18,3 4 5,-3-1-3,-1 1-5,-1 2 1,0 0-1,0-2 5,0-2 12,-2-2 0,2-2-1,-1-2-4,1-1 4,-3-2-5,-2-1-3,1-2 0,-1-1 3,1 0 5,-2 0 13,3 0 10,3 0 11,3-3-16,4-5-8,4-3-8,0-2 1,4 1 5,0-2-7,0 1 5,0 4 5,-6 0-9,0 4 0,-6 1-1,-3 0-7,-2 4-8,-1-3-4,0 3-1,-2 0-23,-1 0-75,0 0-97,0 0-119,-14 0-328</inkml:trace>
  <inkml:trace contextRef="#ctx0" brushRef="#br0" timeOffset="16491.94">18814 9745 1068,'0'0'21,"0"0"-15,0 0 29,0 0 54,0 0-33,65 80-35,-54-51-14,-5-2-1,-2-2-4,2-4 0,-1-4 1,2-5 1,-1-4 2,1-4 9,0-3 8,-4 0 4,1-1 7,0 0 11,4 0 11,4-6-19,3-7-11,1 1-2,-1-3-7,2 1-1,-4 1-9,-1 1-2,-1 3 0,-1 2-3,-3 2-2,-2 2 0,-4 3-3,1 0 1,-2 0-4,0 0-11,0 0-6,0 0-14,0 0-22,0 0-6,0 0 7,0 0-3,0 0-4,0 0-19,0 0 13,0 0-25,0 0-44,0 0-50,-11 0-29,-3 0-215</inkml:trace>
  <inkml:trace contextRef="#ctx0" brushRef="#br0" timeOffset="19327.02">20799 7991 524,'0'0'37,"0"0"53,0 0 80,0 0-48,0 0-24,0 0-38,-9 1-15,5-1-7,-2 0-14,-2 0-7,2 0-7,0 0-4,2 0 1,2 0 6,1 0 13,1-3 1,0 0 14,0-1 2,0 4-8,0-1-1,0 1-13,8 0-11,3 5-8,6 9-1,-6 6-1,-5-3 1,-4 2-1,-2-1 3,-2-2-6,-14-2 0,-2-3-17,0-5 15,2-6-1,1 0-6,1-4 12,3-13 1,4-2 0,5-5 9,2 2 4,0 2 7,0 4 12,4 3 2,8 5-9,0 2-11,0 6-8,3 0-5,-2 0-2,-1 6 0,-1 8-4,-5 2 4,-6 1-1,0 0-3,0-2-2,-14-4-2,-4-1-6,0-7 2,0-3 4,5 0 3,-1 0 5,4-14 4,5-4 0,4 0 7,1-2 9,0 1 5,12 4-1,6 3-2,1 5-3,-1 5-3,-1 2-6,-1 0-7,-4 5-3,-2 11 0,-5 1-2,-5 1-3,0 2 2,-6-2-9,-15-4-2,-3-4-2,0-6 2,5-4 7,1 0 7,6-11 3,5-9 6,4-2 9,3 0 4,0-2-6,8 6 0,7 4-3,5 7-3,-2 3-4,0 4-6,-2 0-1,-1 11-2,-4 9-2,-4 4-4,-7 0-13,0 4-14,-9-6-18,-9-3-10,-1-8 4,4-9 30,0-2 25,6-7 5,-1-13 17,10-4 29,0-2 4,0 4-17,7 2-3,5 4-20,-2 8-10,1 3 0,-2 5-6,0 0-12,1 1-35,-1 13-21,-1 4-7,-5-1-31,-2-1-51,-1-3 32,0-4-11,0-3-24,0-3 24,-1-3 35,-4 0 61,-1 0 25,0-1-126</inkml:trace>
  <inkml:trace contextRef="#ctx0" brushRef="#br0" timeOffset="22253.84">15115 9956 74,'0'0'143,"0"0"-67,0 0 5,0 0-26,0 0-14,0 0-19,-2 4 10,4-2 21,9 1 1,6-1 7,8-2-24,10 0-37,5 0-30,3-7-188</inkml:trace>
  <inkml:trace contextRef="#ctx0" brushRef="#br0" timeOffset="25821.78">20839 8013 254,'0'0'76,"0"0"-19,0 0 50,0 0-21,0 0 15,0 0-34,-1 0-19,1 0-8,0 0 3,0 0 5,0 0-1,0 0-2,0 0-3,0 0-12,0 0-1,0 0-17,0 0-6,-3 0 2,0 0-3,0 2 1,-2 3 11,2-3 1,0 1 2,2 0-3,-1-2-9,-1 1 0,-1-1 0,-2 3-6,1 0-2,-2 1 0,1-1-1,0-2 0,0 1-4,1-1 3,-1-2 1,2 0 1,-2 1 0,0-1 0,0 0 0,-2 0 2,4 0-2,1 0 3,2 0 1,1 0 10,0 0 14,0 0 4,0 0-3,0 0-4,0 0-6,0 0-8,0 0 3,0 0-3,0 0-1,0 4-1,0 5 5,0 3 11,3 7 8,1 4 1,1 4-5,-4 4-6,1 1 7,-2 0-17,0 1 8,0 1-4,3 2-5,1-2 4,1 7-4,2 2 1,-1 1-2,3 2 0,-5 3-1,1-1 7,0 1-9,-2-1 0,-1 2 2,6-1-2,-5 1-3,4 0 2,1 3 1,-2-3-1,0 1 0,-3 2-4,0 0 4,0 5-3,0 3-1,0-1 3,1-2 3,1-2-3,0 2 1,1 2-4,-1 1 8,1 2-5,0 0-6,3 0 2,-2-2 2,1 1 1,-1 0 0,3-5-1,0 1 1,-1-5 5,1 0-6,-1-2 2,-1-2-3,-2 4 0,1-2 0,0 3 1,1-7-3,1-3 3,3-5-4,-3-6 3,0-1-3,1-1 1,-1-2 2,2 3-3,-1 1 3,-2-2-1,3 3-2,0-2-1,-4-3 1,1-1 2,-2-2-2,-1-4 1,-3 1-1,2 0 0,-2-4 0,-1-1 0,2-1 1,0 0 1,-1 1-2,1-6-2,-1-1 2,-2-3 0,3 1 0,-3-2 0,0-3-1,0 2 0,0-2-2,0 0 0,0 1-1,0-4-1,0 1 1,0-2-1,0 0 0,0 0 4,0 0-6,0 0 2,-3 0 1,-4 0 2,0 0 2,-2-5-2,-4-3 0,-4-1-1,-4-5 3,-7-5-13,-5-6-2,-6-7-13,-2 1-3,2 2 9,6 6 19,5 3 3,5 6 0,7 3 3,3 4 4,5 3 3,2 1-3,4 1 7,2 2-8,0 0-5,0 0-2,0 9-1,5 12 2,10 1 11,6 5-3,3-1 3,-1-1 6,2-1-11,-3-2 2,-1-3-1,-2 0 4,1-3-3,-4-3-2,-3-3 3,-2-4-4,-4-5 3,-4-1-4,0 0 3,0 0 0,8-3-4,9-14 4,15-11-4,11-8-1,9-12-2,2-4-13,-5 0-21,-11 3-32,-15 4-60,-16 8-57,-10 8-398</inkml:trace>
  <inkml:trace contextRef="#ctx0" brushRef="#br0" timeOffset="26497.8">21780 10943 663,'0'0'132,"0"0"-70,0 0 95,0 0-23,0 0-30,0 0-42,-55-37-9,43 49-2,-3 13 8,2 10-6,0 8-3,6 6-16,7-2-11,0-2-5,4-5-12,16-4-4,6-6 1,4-9-3,2-6 8,1-9-5,0-6 17,-3 0 4,1-21-4,-1-6-2,-3-6 2,-6-4-2,-7-4-2,-6 0 0,-8-5 1,0 4-11,-10 4-4,-13 9 1,1 9-3,-8 7 0,-4 8-3,1 5 2,-1 0-7,4 1-20,5 14-24,3 7-23,3 8-97,3 2-153,5-2-380</inkml:trace>
  <inkml:trace contextRef="#ctx0" brushRef="#br0" timeOffset="28843.77">20691 8046 97,'0'0'14,"0"0"6,0 0 24,0 0 18,0 0-11,0 0-9,0 0 5,20 7 25,-19-7-2,-1 0-10,0 0 0,0 0 9,0 0-23,0 0-2,0 0 0,0 0 11,0 0 6,0 0 0,0 0 4,0 0-1,0 0 1,0 0-16,0 0-19,0 0-16,-7 1-2,-9 9 2,-4 1 3,4 4 8,-1 2-4,4 2-9,0 3 1,1-2-2,-1 6-6,-4 1 4,-2 4 3,-1 3 3,-1 0 5,0 4 1,0 1-6,-5 6 3,0 5 3,-5 3-3,-2 5 1,3-1-4,0-2-1,2 0 1,4-1-7,0-3-3,2 4 2,-4-1-3,1 1-2,-3 2 3,1 1 1,-1 1 1,5 4 0,4 0-2,-2 0 4,-1-3-2,-2-2-3,-2 3 1,-4-3 1,1 0-2,-1 2 2,-2-2 0,1-1-1,-2-2 1,-4 1 5,1 4-5,-6 4 1,-5 3-2,5 0-1,0-3-2,5-5 0,6-4 1,3-1-2,3-2 3,0-4-2,3-3 0,-1-6-1,4-2 5,-2-4-5,-1 0 6,2-4-3,-1-1 1,2-2-2,5-5 4,3-3-5,2-3-2,1-1 0,1 0 1,-3-1 2,0-1-3,0 2 0,-5 3 0,0 3 1,-3 0-1,-1-2-1,7-4 1,3-3 0,4-2-1,0-1 0,-3 1 1,1 2 2,-5 0-2,-2 3-1,-2 2 0,-1-2-1,1 1 2,4-4-5,2 0-3,-2-2 5,-2 3-2,-2 0 2,4-2 0,0 0 2,6-7-8,5-2 8,-1-1 1,2 0-2,0 0-2,0 0-1,-3 0 2,-3 0-1,-3 0-10,-3-4-8,1-6 11,4 0-9,3-2 7,-3-1 2,-1-3 3,-1-1 1,-9 0-2,-6-2-2,-1 2-5,-4 0 4,3 3 0,2 1 12,8 3 1,0 2 3,4 2 8,2 2 0,4 4 7,3 0-4,2 0-9,1 22-4,0 9 10,10 7-1,8 1 5,-3 0-1,3 1-9,-5-3 2,2-5-4,-4-6-3,-2-5 13,1-9-10,-5-4-4,-1-6 9,-1-2-7,0 0 6,2 0 4,3-1-2,6-15 1,8-7 0,11-9-7,12-4-4,19-6-3,9 0-19,2 1-22,-7 7-24,-18 11-114,-22 6-266</inkml:trace>
  <inkml:trace contextRef="#ctx0" brushRef="#br0" timeOffset="29392.12">18003 11825 1031,'0'0'76,"0"0"-2,59-89 78,-16 43-79,2-2-14,-3-2-19,-8 9-14,-16 10 4,-11 8 13,-7 11-10,0 3-14,-3 5-7,-7 4-2,-1 0-6,1 11-1,1 20 0,5 17 9,1 12 9,3 3 3,0-1-7,0-4-9,-6-3 3,1-7-11,2-6 0,3-9-31,0-6-39,0-5-73,8-6-84,-2-3-125,-6-6-374</inkml:trace>
  <inkml:trace contextRef="#ctx0" brushRef="#br0" timeOffset="29565.61">18003 12100 1095,'0'0'144,"0"0"-95,0 0 123,0 0-54,0 0-42,0 0-43,2 0-22,26 0-4,14-7-7,7-7-16,1-4-117,-9-4-239,-9-3-690</inkml:trace>
  <inkml:trace contextRef="#ctx0" brushRef="#br0" timeOffset="30577.32">15086 10715 707,'0'0'236,"0"0"-229,0 0 83,-61-83 18,51 65 3,3 3-55,6 1-21,1 2 2,0 2-11,15 2-8,12 1-4,14 2-5,3 5 0,2 0 12,-1 0-3,-11 12 1,-5 3-10,-10 4-1,-7 1-8,-8 2-1,-4 1 1,-4 2 0,-23 0-10,-9 1-1,-6-2 3,-3-2 0,7-2 8,3-4 0,8-2 2,5-6-1,7-3 13,5-1 10,4-3 7,6-1 5,0 0-3,0 0-3,5 0-5,15 0-6,15 0 6,12 0 0,10-2-5,10-7-15,5-5-5,-1 5-6,-2-1-27,-11 6-49,-10 4-108,-12-2-238</inkml:trace>
  <inkml:trace contextRef="#ctx0" brushRef="#br0" timeOffset="53012.7">6681 5003 449,'160'-84'0</inkml:trace>
  <inkml:trace contextRef="#ctx0" brushRef="#br0" timeOffset="54014.57">2172 1261 1321,'0'0'16,"0"136"-3,14-22-13,-3 17 15,-2 9 30,-4 1-1,-2 1-25,-3-6-10,0-10-9,9-10-12,0-14-98,3-20-130,-4-27-222</inkml:trace>
  <inkml:trace contextRef="#ctx0" brushRef="#br0" timeOffset="54203">1781 2351 1258,'85'-40'69,"44"0"-60,35-1 31,22-5 40,5 2-36,-6 8-9,-20 9-31,-30 12-4,-35 13-22,-29 2-104,-30 7-167,-19 4-181</inkml:trace>
  <inkml:trace contextRef="#ctx0" brushRef="#br0" timeOffset="55095.64">2396 2246 1164,'0'0'1,"0"0"28,0-94-29,-3 63 72,1-8-9,2-6-2,0-7-27,21-10-17,9-9-4,8-8-9,3-6-2,2-2-1,1 1 0,-1 9 0,3 15 4,3 19 5,0 25-4,-1 18-6,-3 15-6,-6 44 3,-8 28 3,-10 27 1,-12 20 4,-9 9-2,0 7 0,0-3 1,0-13-1,9-9-3,24-17 0,13-20 0,9-20 1,7-22 7,6-19-8,-1-15 8,-3-12-4,-4 0 4,-8-23 5,-10-16-5,-6-13-2,-8-18-3,-4-10-2,0-14 3,-4-7-4,-3-7-3,-2 1 3,-2 6 1,2 14 3,-1 15-1,-2 14-3,2 13 8,-3 10-3,-2 11-4,-2 6 8,-4 7 1,2 9-10,5 2-2,10 15-19,8 20 12,8 14 8,0 15 0,-5 8 1,-6 12 0,-1 8 1,-5 7 1,-2 2-1,-1 3-1,-1-2 2,3-8-2,2-9 1,11-16-3,12-16 4,12-17-1,8-15 2,4-14-3,-3-7 7,-7-12 2,-10-19-5,-11-15 6,-9-15-6,-10-15-2,-3-13-2,-3-17 0,3-4 0,-1-4-1,2 9 1,6 16 5,2 19-2,4 21 4,-4 18 11,5 16-6,2 15-12,6 17 0,10 32-2,6 23 2,8 13 2,-4 9-2,-5-2 0,-2-2-1,-10-9-6,-1-6-59,-1-14-48,-6-18-177,-1-22-670</inkml:trace>
  <inkml:trace contextRef="#ctx0" brushRef="#br0" timeOffset="58965.31">2795 3542 701,'0'0'30,"0"0"7,0 0-36,0 0 77,0 0-4,0-76-9,0 64-38,0 0 1,0 0 12,8-5-8,4-2-1,7-4-18,5-3 16,-1 0 0,5 1-7,0 3 3,-7 4 0,1 3-10,-5 3 6,1 2 4,-2 2-16,2-1-5,4 1-1,1 1-1,2 0-1,2 0 4,0 2-5,0-1 2,-2 5 4,-2-3 6,0 3-8,-2-1 5,3 2 0,3 0-1,-3 0 3,9 0-5,-3 0 5,-2 0-4,-2 0-1,-3 0 2,4 0-4,-2 4-4,1 0 3,-1 2 3,-1-1-6,0 4 9,1 2-9,0 0 6,-2 0 0,1 3-1,1 0-1,-1 0 0,-3 3-2,-1-1 8,-2 1-10,-1 2 5,2 0-4,-4 2 6,5 6-1,-4-1-3,-3 4 9,1 1-4,-2-2 9,-3 6-3,2 1-11,-4 4 2,2 5-1,-2 0 5,-4-1-4,-2 0 6,-1-3-10,0-3 4,0 0 1,0-3-3,-5 1 1,-3 1 6,-1-4-3,-1 0-7,-1-2 5,-2 1 1,-4 0 2,-2-2-6,-2-4 3,3-2-5,-4-4 1,4 0-1,0-1 1,-4-1 2,5 0-2,-2-2 2,1 0-3,2 0 1,-5 0-1,4 0 1,-5 1 0,2-1 0,0 0-1,-1-4 1,4 1-1,-6-1 0,6-2 1,-5-1 0,5-1-1,-2 1 0,-1-1 0,-2 1 1,0-1 0,-3-3 0,-1 2-1,2-2 1,-3 1-1,-1-2 1,6 1-1,-1-4 2,-1 2 0,1-3-2,-3 1 1,-2-1 1,1 0-2,-4 0 1,-2 2-1,5 0 3,-1 0-3,5-2 1,3 0 0,1 0-1,1 0 1,0 0-1,0 0 3,7 0-2,-4-6 1,-1-2-2,1 1 2,-4-3-2,-1 0 0,1 0 0,-3-1 3,5-1-3,-1 0 0,5-1 4,-2 2-3,0 0 5,-2-3-3,-5 0 2,4 2-4,-3-3 0,1 1 2,3-1-1,0 0-2,1-3 2,0 2 1,3-2 1,-1 2 2,3-1-6,-1 1 7,1-1-4,3-1-2,-4-1 4,1-4-5,-3-2 0,2-2 0,3-4 1,-3 2 1,4-6 0,-3 1-1,3 0 0,2 1 0,-1 0 5,5 2-2,-1 0-4,1 1 3,3-1-3,0 0 1,0-3 2,0-4-2,0-4 1,0-3-2,0-2 0,0 4 0,10 1-2,2 5-2,3 1 2,0 4 2,1-2 0,1 8 1,-1-6 0,1 1-1,0 4 2,2-4-2,3 2 0,5-3-2,-2 1 1,6 2 0,-1 2 1,0 1 1,3 3-1,-6 3-2,3 1 0,-1 3-1,-2 1 1,3 2 1,1 1 0,2 1-6,1 2 6,-1 2-1,0 3 2,-3-1-1,-2 4-1,2 1 2,1 0-1,1 0 1,4 0 0,-2 0 0,7 0-1,-1 1 2,0 4-1,3-1 0,-1-2 1,0 5-1,-2-3 2,-3 2-2,-1 5 0,-3-2 0,-2 2 1,-1-1 1,1 0-2,1 5 1,-1 0 2,0 2-3,-1 5 0,-2 1 0,1 1 2,-4 5-2,0-3 0,-4 3-1,-3 1 2,0 1-4,-6-2 6,4 1-3,-2-1 0,-1-2-1,2 1 1,0 1 1,-3 0-1,-3 0 0,3-1 2,-6-2-2,0 1 0,1 3 0,0 1 0,-2 3 2,-2 3-1,3-1 1,-4-2 1,1-2 0,-3 1-3,0-1 4,0 1-1,0 1-2,0 1 0,-3 2 0,-5-2 2,0 0-3,-3-2-1,0-2 1,-5 0 4,2 1-3,-5 0 0,-1-1 4,-5-2-5,-3 0 1,-2 3 0,-3-5 0,3-3 0,2 0 1,3-3-2,-2 0 1,-1-2-1,1 1 1,-1 2-1,1-4 0,-3 0 0,2-1 1,-5 0 1,-2-1-2,1-2 0,1 0 0,0-3 0,-1 0 0,1 1 1,-1-3 1,-1-1 0,0-1-2,4-3 0,-1-1 2,-2 0-1,3 0 0,-5-3-1,1 2 1,1-2 0,-2 0 3,-2 0-1,-1 0-2,-3-8-1,-6-3 1,3-3-1,-1 0 1,7 0 1,2 0-2,4 2 2,1-1-2,0 0-3,-2 0 3,2-1 0,0-5 0,-4-3-1,3-2 0,-1-3 1,2-2-2,1-3 1,8-1-3,3 1 2,3-2 2,1 1 1,3 3 0,-2-1-1,3 1 1,-3-4 1,3 0-4,1-5 2,0-6 0,2-2-1,0-3 0,3 0-1,3 0 1,3-1 1,0 1 0,0 2-4,13 0 3,2 4 1,3 2 0,2 0-1,2 1 1,8-4 1,3-1-1,-2 2-3,3 3 3,-2 4-1,0 5 2,-2 0 2,4-1-3,-1 1 0,3 2-3,0 0 4,-2 7-1,1 0 0,-4 1-1,0 5-1,1 0 0,0 0 0,4 1 0,3 2-5,3 0 7,7 2-6,1 2 6,0 3-1,-4-2 1,-1 5 0,-3-1-1,1 2 1,-3 0-1,0 1 1,-1 2 0,-1 0 0,6 0-1,-5 0 1,-2 7-1,-2 7 0,-4 4-2,4 6 2,-4 0 1,-3 3 0,0-2-3,-7-2 0,-2-2 1,-5-3-25,-5-4-15,1-1-20,-5-2-48,-2-1-74,-2 0-63,5-5-94,6-5-240</inkml:trace>
  <inkml:trace contextRef="#ctx0" brushRef="#br0" timeOffset="63479.95">20213 9131 230,'0'0'121,"0"0"-121,0 0-5,-105-8 5,72 2 0,-7-1-27,-2 1 19,-4-1 8,-5 2 6,1-2 2,0 2 20,3 1 9,3-2 3,3-2-20,4-1-14,4-2-6,0-2 2,-1-2-1,1-4 0,-3-2 0,0-1 5,-1-2-4,-2 2 23,5-3 5,1 2 7,-1 1-10,7-3-12,-3 3-11,1 1 23,-2-6 1,-4-2-21,-4-2-5,-6-1-1,-4-4-1,0 0 2,2-1 25,4 3-20,5-2-5,8 5 4,6-1 9,3 0-12,1-1-1,-2-6 10,1-1-10,-3-2-2,-1-2 2,0 0-1,-1 1-1,4 4 0,-1-3 0,4 0 9,4-2 1,0 2-6,3 0 6,3-1-5,0 2 2,2-1-7,-1 3-3,2 1 3,-2 1 13,0-3-13,4-2-51,-1-1 9,5 2 42,0 3 18,0-1-15,0-1-3,3-2-10,9 1 10,4-2 6,0-1-5,4 1 28,-1-6-3,2 3-22,3-1 0,3 3-3,1 2 2,4-1 5,1-1-7,0 1-1,-1 0 0,0-1-3,5 5 3,3-2 4,2-1-2,6-1 3,3 0-3,2-1-1,1-1 0,1 3 0,0 0-2,-1 0 0,4 5-2,0-2 3,2 3 0,1-1 0,5 1 1,2-2-2,4 1 2,0-1-1,5 4 3,-4 2 0,-3 3-3,-3 6-4,-6 3 3,1 3 1,0 1 3,-1 3-3,4 1 2,-1 1-4,1 2 2,7 3-3,0 0 3,1 1-1,-3 1 0,-3 1 1,-1 2 3,-2 1-2,0 0-1,3 0-1,-3 0 1,3 11 2,-1 3-2,1 3-1,9 7 1,5 2 7,2 5-7,-3 3 1,-6 1-1,-6 2 16,-1 1-9,-4-3-7,-8 3 0,-5-2 0,-4 1 0,-5 0 2,1 2-1,0 0 0,-3 3-1,4 1 0,2 1 5,2 0-4,0 1 0,2 2-1,-2 0 10,1-2-9,-3 0 3,0 3 6,-6 1 5,-5 2-13,-4-1 4,-5 4-6,-6 4-3,0 5 3,-2 0 5,0 1-3,-3 0-2,-1-1-2,-2 5 2,0 4 4,0-1-4,-1 4 1,-1 1 0,0-3-1,-2-1 0,-2-1-1,-5-2-2,0 3 0,0 1 3,-9 2-3,-3 1 2,0 0 1,-6-6-1,0-1 4,-1-1-3,-5-2 5,-3-1-5,-7-1-3,-7-6 3,-9-2 0,-5-2 4,-8-2 0,-7 1 0,-8 2 2,-3-1 6,-6 4-5,-1 2-5,1 3 11,5 2-6,3-2-6,2-2 1,2-8-1,-3-1 3,1-5-4,-5-3 2,-2-1-1,8-6 0,2-4 1,6-6-2,0-6-1,1-4 1,-3-6 0,2-3 1,-2-5 4,-4-1-5,-4-2 1,-5 0 4,-2 0 9,0 0 3,0 0-10,2 0-2,0 0-5,4 0 4,5 0-3,9-2 2,0-5-2,4 0 2,-5 0 0,-3-3 1,-4 4-2,-1-3-1,5 2 0,3-2-1,5-4 12,7-1-3,8-3 3,3-2-3,7-2 9,0 1-7,2-2 4,-4-2 4,-6-2-12,-6-4-5,-7-4-2,-3-5 2,2-7-2,8-3 0,10-1 0,9 4 2,6 0 5,2 6 17,3-2-11,0-3-13,-2-4-3,-1-9-4,-3-8 7,-6-4-1,-5-10-2,-5-2 0,1-4 2,9 0-1,9 2-27,12-6 9,11 1 19,0-1 1,4 1 3,11 2 4,-3 1-2,0-3-4,-5 2 1,-1 6-2,-1 6-11,0 4-53,5 6-11,3 5 23,9 3-96,7 6-51,2 7-91</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1T10:11:20.356"/>
    </inkml:context>
    <inkml:brush xml:id="br0">
      <inkml:brushProperty name="width" value="0.05292" units="cm"/>
      <inkml:brushProperty name="height" value="0.05292" units="cm"/>
      <inkml:brushProperty name="color" value="#EA700D"/>
    </inkml:brush>
    <inkml:brush xml:id="br1">
      <inkml:brushProperty name="width" value="0.05292" units="cm"/>
      <inkml:brushProperty name="height" value="0.05292" units="cm"/>
      <inkml:brushProperty name="color" value="#00B050"/>
    </inkml:brush>
  </inkml:definitions>
  <inkml:trace contextRef="#ctx0" brushRef="#br0">4975 1947 449,'0'0'42,"0"0"9,0 0 65,101-3-18,-53 3-17,13-2-10,6-4 6,8-3 9,5-2-10,7 0 7,1 2-22,4 4-27,-7 2 26,-4-1-23,-11 4-26,-4 0 17,-8 0-10,-9 0-13,-9 0 0,-5 0-1,-7 0 0,-7-3-2,-8 2-1,-3-2 3,-8 1-2,1 2 1,-3 0 1,0-1 0,0-1 0,-3 1-4,-12-1 0,-13 0-9,-9 2 7,-17 0 2,-15 0 0,-13 10-12,-12 7-4,-6-1 9,-3 2-2,2 1 8,9-3 2,12-3 0,9-5 3,17-2 0,14-1-3,18-5 8,14 0 14,8 0 10,2 0-9,34 0-1,32 0-15,27-7 2,26 0 8,4-1-3,-1 3 5,-12 0 3,-9 1-4,-12 4-2,-15-3-5,-12 3 1,-17 0-8,-16 0-2,-9 0-2,-14 0-1,-7 0 1,-1 0-1,0 0-1,-21 0 0,-13-2 1,-9-2 0,-8 0-1,-3 4-4,-4 0 4,3 0 1,4 0-2,9 5 0,13 0 2,12-2 1,11-3 1,6 0-1,0 0-2,0 0 1,11 0 0,8 0 0,3 0 0,3-3 0,0-2 2,-3 2 0,-4 1-1,-9 0-1,0 0 0,-3 2 0,-3 0 0,-3 0 0,0 0-1,0 0 1,0 0 1,0 0-1,0 0 0,0 0-2,0 0 1,0 0-1,0 0 1,0 0 1,0 0-1,0 0 0,0 0 1,0 0-3,0 0 1,0 0 2,0 0-3,0 0 2,0 0-4,0 0 1,0 0 1,0 0 0,0 0 0,0 0 0,0 0-1,0 0-4,0 0-4,0 0-6,0 0-17,0 0-16,0-3-51,0 3-64,-6-2-47,5 1-41,1-2-33,0-2-156</inkml:trace>
  <inkml:trace contextRef="#ctx0" brushRef="#br0" timeOffset="2653.92">6958 1596 1220,'0'0'0,"0"0"-48,0 0 48,0 0 35,0 0-32,0 0-3,0 0-70,9 2-39,-10 1-34,-2 0-124,3-3-149</inkml:trace>
  <inkml:trace contextRef="#ctx0" brushRef="#br0" timeOffset="2967.7">7548 1646 321,'0'0'116,"0"0"-116,0 0-72,0 0 53,0 0-64,0 0-85</inkml:trace>
  <inkml:trace contextRef="#ctx0" brushRef="#br0" timeOffset="5017.99">10789 1951 410,'0'0'103,"0"0"-63,0 0 93,0 0-2,0 0-45,0 0-12,124-7-3,-68 5-7,1-1-2,-6 1-7,-4 2-14,-11 0-15,-7 0-6,-10 0-3,-9 0-3,-5 0-2,-4 0-6,-1 0-1,0 0-1,0 0-4,0 0 0,0 0-3,0 0 3,-1 0 0,-5 0-4,1 0-17,2 0-16,2 0-34,1-1-51,0-2-27,0-3-154</inkml:trace>
  <inkml:trace contextRef="#ctx0" brushRef="#br0" timeOffset="6920.06">22626 6479 421,'0'0'20,"0"0"-3,-33-90 44,23 76 77,2 6-10,4 4-8,2 2-19,2 2-7,0 0-14,0 0-27,0 0-26,0 14-20,6 11 11,8 14 10,-1 10 5,2 12-1,2 14 8,0 11-5,-2 11 5,2 8-21,-4 4 8,2 2-19,0 2 4,3-6-2,0-2-4,1-6-1,0-4 4,-3-9-8,0-12 3,-3-7-2,2-12-1,-3-10 1,-1-10 0,-1-11-1,-6-8 1,-1-8-1,-1-6 0,-2-2 0,0 0 4,0 0 2,0 0 2,0 0-1,0 0 0,0 0-3,-6-7-5,-10-4-1,-4 1-2,0-3-6,-1 3-4,2 1 7,0-3 1,-3 0 2,4 2-3,0-3 4,3 2 1,0-1 1,6 2-2,-1 2 2,5 1 5,2 6-3,3 0 6,0 1-3,0 0-5,8 14-6,19 9 6,7 6 7,6 2 13,-1-2-15,-5 0 2,-2-3 2,-8-6-4,-5-1-4,-4-7 5,-2-7-3,-1-5 5,0 0 10,6-17 8,6-11 2,-1-9-8,5-2-9,-4-4-7,-5 3-1,-7 3-3,0 7-1,-6 11-29,-6 10-27,0 9-64,0 6-136,0 21-278</inkml:trace>
  <inkml:trace contextRef="#ctx0" brushRef="#br0" timeOffset="7274.04">23351 8064 301,'0'0'954,"0"0"-949,0 0 2,0 0 33,0 0-26,0 0 8,-43 121-11,36-73-5,7-2-3,4-11 0,20-8-2,7-10 3,10-11-1,9-6 24,-1-8 16,-3-16 4,-8-8 10,-8-5-2,-8-7-15,-11-4-15,-9 1-7,-2-2-13,-9 10-5,-10 6-2,-5 12-3,-1 6-6,5 9-26,-1 6-45,1 0-74,-4 6-126,2 8-218</inkml:trace>
  <inkml:trace contextRef="#ctx0" brushRef="#br0" timeOffset="8616.7">22577 6350 666,'0'0'132,"0"0"-121,0 0 105,0 0-6,0 0-8,0 0-19,0 0-37,25-43-17,-25 43-8,0 0-21,0 17 3,0 16-3,-13 13 24,-8 15-2,-9 11 10,-4 9 3,-12 10 5,-4 4-9,-8 11-10,-6 0-2,-3-1-2,3-5-10,4-9-5,12-11 8,14-10-2,12-14 2,7-8-4,10-7-5,2-7 3,1-9 6,1-5-4,0-7-2,-2-3 1,0 2-4,-5 0 3,-2 2-1,1 1 1,-3 2-3,-1-2 0,7-5-1,1-3 0,2-3 0,3-4 1,0 2 0,-1-2 3,1 0 2,0 0 2,0 0-2,-2 0-5,2 0-1,0 0 0,0 0 0,0 0 0,0 0 1,0 0 1,0 0-2,0 0-2,0 0 2,0 0 0,0 0-1,0 0 1,0 0-1,0 0 2,0 0-1,-4 0 3,-2-9-3,-8-13 0,-5-3-6,-3-3-9,-1-1 0,-1 4 2,5 1 12,5 8 1,3 2 1,6 6 4,4 6 1,1 2 9,0 0-15,0 15-8,7 10 8,8 7 2,-1 3 4,-3-1-2,0-1 0,-2-2-1,-2-3-3,-2-5 2,1-6-1,-3-5 0,3-6 3,1-5 2,1-1 4,11-4 8,11-17 4,11-7-12,7-6-10,6 0-2,-2 3-11,-6 5-70,-10 6-142,-18 7-328</inkml:trace>
  <inkml:trace contextRef="#ctx0" brushRef="#br0" timeOffset="9066.04">21565 8280 572,'0'0'132,"0"0"-18,0 0 85,79-33-88,-38 7 2,1-2-37,-5 0-28,-6 3-14,-5 7-1,-11 7-3,-8 4-4,-5 7 0,-2 0-11,0 0-15,-3 13 1,-8 14-1,-5 11 8,7 4 0,1 1-3,2 1 6,6-4-7,0-2-4,0-5 0,3-6-16,8-1-122,-2-4-135,0-8-221</inkml:trace>
  <inkml:trace contextRef="#ctx0" brushRef="#br0" timeOffset="9277.78">21631 8554 1102,'0'0'31,"0"0"70,0 0 23,0 0-51,0 0-25,0 0-28,6 7 31,18 3-1,7-4-12,10-2-22,6-4-16,1 0-24,-2-7-120,-7-11-162,-3-7-489</inkml:trace>
  <inkml:trace contextRef="#ctx0" brushRef="#br0" timeOffset="10527.62">22517 6392 788,'0'0'33,"0"0"-26,0 0 57,0 0 3,0 0-12,0 0-28,-61 2-9,27 21 27,-10 10 5,-6 9 9,-8 9-8,-8 8-9,-13 7 2,-10 4-4,-13 4-15,-7 2-9,2 0-13,4-2-1,13-8-2,7-9 1,10-11-1,12-12-2,10-8-2,11-8 0,10-9-4,10-4 8,6-5 2,4 0 4,4 0-1,2 0-2,4 0 2,-2 0-3,1 0-2,1 3 0,0-3-3,0 2-6,0-2-9,0 0-11,0 1 6,0-1-5,0 0-2,0 0 8,-3 0-14,0 0 0,2 0 22,-2 0 7,-4-13-32,0-2 24,-5-5 15,0-4-3,-1 3 3,-4-1 1,1 3 2,1 5 0,-4 1 15,7 5 18,1 4-2,3 4 9,6 0-11,2 20-21,0 11-2,0 10 22,6 3-10,1 3-4,-1-2 3,-4-2-9,-1-4-6,-1-3-3,0-10 1,0-6-3,0-8 1,0-8 0,0-1 0,0-3 10,3 0 14,2 0 35,8-10-30,5-6-22,12-6-8,13-3-7,4 2-69,-5 4-119,-10 6-188</inkml:trace>
  <inkml:trace contextRef="#ctx0" brushRef="#br0" timeOffset="10948.32">20410 7606 701,'0'0'67,"0"0"-18,0 0 117,0 0-22,0 0-12,0 0-62,-5-27-19,25 18-20,3-2-5,1 8-14,-2 3-2,-2 0-10,-5 14-2,-8 12-2,-5 10 4,-2 6 0,-15-1 0,-11-2-4,-5-3-21,4-7 11,5-8 8,10-11 6,5-4 1,7-6 3,0 0 23,15-6 15,32-13-26,31-9-16,22-6-60,9-7-192,-5-5-305</inkml:trace>
  <inkml:trace contextRef="#ctx0" brushRef="#br0" timeOffset="12305.48">22629 6310 818,'0'0'60,"0"0"-54,0 0 76,0 0-18,0 0-19,-100-6-8,46 18 3,-14-1-7,-17 0 4,-11-1 2,-6-1-9,-5-6-3,-1-3-13,-6 0-6,-2-5 2,-12-7-4,-4-1-3,-4 3 1,6 3-2,7 1 1,8 3 3,14-5 5,13 1 0,13 0 3,20 3-5,16 3-5,13 1-2,12 0 4,10 0-1,1 0-5,3 0-1,0 0-1,-2 0 2,-1 0 1,-2 0 0,1 0 2,-2 0-2,5 0 0,1 0 0,0 0-1,0 0-2,0 0-1,0 0 3,0 0-4,0 0 3,-2 0-1,2 0-4,0 0 3,0 0 2,0 0-1,0 0-2,0 0-3,0 0-1,0 0 3,0 0 4,0 0 1,0 0 1,0 0 0,0 0-1,0-2-7,7-4 4,4-4 3,3 0-6,3-5 6,-3-1 3,1 1-2,-8 0 3,-4 1 0,-1 2-1,-2 1-2,0 2 0,0 0-2,-3 3 1,-8-1-2,-2 0 0,1 4 2,0 0 0,2 3 1,4 0 1,0 2-2,-1 13 0,-1 7 0,-1 6 1,-2 3-1,-4 2 2,-1-2 0,0-5 0,2-5-1,1-7 4,5-3-5,4-6 4,1-3 6,3 0 8,0-2 5,0 0 6,0 0-8,0 0 2,0 3-11,15 4 1,9 0-1,7 3-7,9 0-5,1 6-27,-1 3-102,-6 1-129,-10 0-172</inkml:trace>
  <inkml:trace contextRef="#ctx0" brushRef="#br0" timeOffset="12980.92">19773 6237 105,'0'0'747,"0"0"-727,0 0 77,0 0 39,0 0-39,-3-72-29,15 68-37,8 2-16,6 2-9,2 0 13,2 9-3,-3 6-5,-2 5-4,-5 6-7,-8 0 0,-11 4-4,-1 4-1,-24 0-20,-16-1-17,-6-5-13,-2-6-12,8-9 18,10-9 35,12-4 14,10 0 21,7-14 64,1-6-3,1 0-8,17 3-20,4 5-13,7 6-9,2 6-15,2 0-5,3 18-1,-9 8-3,-6 3-5,-11 5 1,-7 3-2,-3 0 1,-15-4-3,-14-2-1,-7-6-1,-3-9-56,-3-6 1,3-8-23,5-2-95,4-12-165</inkml:trace>
  <inkml:trace contextRef="#ctx0" brushRef="#br0" timeOffset="20050.99">22614 6350 270,'0'0'34,"0"0"-14,0 0 9,0 0-3,0 0 19,0 0-22,0 0-14,0 0 0,5-19 14,-5 16 5,0 1 35,0 0 39,0-1-26,0-1-21,0 1-3,0-1-13,2 1-16,-2 0-4,2 1-6,-1-1-2,-1 1-2,0 0 4,0-2 1,0 0 1,0-5 0,2 0 10,0-1 6,-2-3-13,1-1-4,-1-1 9,0-2-4,0-4 1,0-4 5,0-5 0,0-8-12,0-7 1,0-10 4,0-11-8,0-4-2,0-6 3,0-5-5,0-5-5,0-10 5,8-4-1,9-1 14,5 2-13,3 9 14,-1 6-9,-2 11-3,-4 5 1,-4 6-2,-6 8-3,-6 1 0,-2 5 2,0 2-2,-6 5 1,-8-1-2,-2 4-1,1 4-2,0 1 0,4 5 0,3 8 0,2 2-2,3 6 2,1 4 3,1 2-3,1 3 0,-3 2-1,3-1-2,0 1 1,0 1-1,0 0 0,0 0 1,0 0 1,0 0 1,0 0 3,0 0-2,0 0-1,0 0 0,0 0-3,0 10-18,-6 17 7,-8 12 10,-7 9 4,-10 5 0,-6 0 1,-3-1 4,1-2-4,-1-7 1,7-10-2,12-10-2,4-12 1,11-8 1,5-3 0,1 0 4,0-9 13,5-14-15,14-7-2,2-8-2,7 1 2,0-4 0,-1 4-1,-1-1 1,-4 1 4,-3 3-2,-2 3 2,-5 7-4,-5 9 4,-3 6 0,-4 4 7,0 5-4,1 0-7,1 0-3,8 5-9,2 18 1,4 5 11,4 3 2,-3 3-1,4 1 2,-3 2-2,0 5-1,-2 5-6,-7 6-62,-8 4-80,-1 6-32,-5-2-90,-16-1-95</inkml:trace>
  <inkml:trace contextRef="#ctx0" brushRef="#br0" timeOffset="20674.45">22538 6218 725,'0'0'81,"0"0"-81,0 0 32,0 0 11,0 0-5,0 0-38,-60-44-9,20 38-1,-8-3-12,-10-4-46,-7-5-34,-5-11 17,-8-15 32,-11-16-25,-15-15-6,-10-9 54,-6 2 5,2 13 25,12 20 21,20 16 26,22 12-18,21 7-29,19 0-23,6 7-39,12 0-4,3 2-21,3 4-6</inkml:trace>
  <inkml:trace contextRef="#ctx0" brushRef="#br0" timeOffset="21194.44">22671 6246 330,'0'0'291,"0"0"-253,0 0 106,-112-89 28,73 52-53,-4-13-17,-8-13-37,-11-19-32,-18-20-10,-15-17-14,-11-9-7,-6 2 2,7 5-4,13 15 14,15 15-12,19 18 5,13 14 1,9 12-6,6 11-1,8 10-1,6 9-5,7 7-25,2 6-37,7 4-21,0 0-34,4 5-60,18 12 62,3 3-35,2 1-5,0-2-91</inkml:trace>
  <inkml:trace contextRef="#ctx0" brushRef="#br0" timeOffset="24389.96">20340 5331 56,'0'0'554,"0"0"-544,0 0 4,0 0 36,0 0-7,0 0-16,0 0-27,0-20-8,0 20 6,0 0-5,2 2 1,0-1 5,-2 1-2,0-2-5,0 0 3,0 0-2,0 0 6,0 0-1,0 0 2,0 0 0,0 0-24,0 0-46,0 0-33,0-2-178</inkml:trace>
  <inkml:trace contextRef="#ctx0" brushRef="#br0" timeOffset="25430.43">20287 5366 534,'0'0'34,"0"0"-2,0 0 83,0 0-78,0 0-18,0 0 12,14 79-13,-7-46-8,4-5 2,-4-3-6,5-4-6,3-8 8,-1-7-7,2-6 2,-3 0 5,-3-3 8,-3-13 13,-6-2 25,-1-2-4,0 1-2,0 5 26,-1 3 11,-2 8-43,3 3 6,0 3-48,0 22-16,9 8 16,3 9 3,-1 0-2,-3-3-1,0-3-19,-1-10-169,-2-10-130,0-13-434</inkml:trace>
  <inkml:trace contextRef="#ctx0" brushRef="#br0" timeOffset="25775.75">21026 4662 369,'0'0'32,"0"0"-19,0 0 13,0 0 83,0 0 19,0 0-72,0 0-5,-39 58 27,52-29 24,4-3-36,-5-4-15,-2 0-27,-7-5-16,-3 0-5,0-3-3,-16-3-55,-10-5-68,-3-6-103,-3 0-85</inkml:trace>
  <inkml:trace contextRef="#ctx0" brushRef="#br0" timeOffset="25880.2">20892 4705 4,'0'0'571,"0"0"-407,73-94-86,-33 75-9,6 4-42,3 11-25,-4 4-2,-7 0-60,-9 11-250</inkml:trace>
  <inkml:trace contextRef="#ctx0" brushRef="#br0" timeOffset="26711.39">22034 4589 630,'0'0'55,"0"0"-55,0 0 0,0 0 16,39 97 76,-17-28-25,11 14-21,10 11 0,2 6 17,6 6-10,-4 3-18,-3 2-9,1-5 36,-1-6-14,5-4-7,-4-3-7,-1-5-8,-6-9-10,-12-12-11,-7-13-1,-8-16 1,-6-11-3,-3-13-2,-2-10-2,0-4-30,0-3-22,-13-19-32,-3-10-79,-3-10-42,2-13-74,-2-10-239</inkml:trace>
  <inkml:trace contextRef="#ctx0" brushRef="#br0" timeOffset="27329.63">21843 4292 580,'0'0'248,"0"0"-248,0 0-23,0 0 15,0 0 8,0 0 16,-72 122-4,65-69-9,7-6-2,0-8 0,16-8 2,7-8-3,-4-9 0,-1-7 3,-6-5 1,-3-2 6,-4-2 18,-3-10-1,-2-3-19,0 1 0,0 4-3,-7 0-5,-5 2 0,1 4-1,4-1-5,0 1-20,4 3-40,3 1-19,0 0-35,15 0-26,10 0-89</inkml:trace>
  <inkml:trace contextRef="#ctx0" brushRef="#br0" timeOffset="28984.13">22623 4067 60,'0'0'239,"0"0"-140,0 0 4,0 0-7,0 0-5,0 0-25,51-39-24,-39 39 4,0 0 1,4 0-14,2 4-7,3 19 5,1 4-5,-5 8 10,-4-1-4,-5 0-5,-5-1 8,-3 1-18,0-4-11,0-3-6,-7-1 0,-2-4-73,-4-2-76,0-6-127,-7-7-164</inkml:trace>
  <inkml:trace contextRef="#ctx0" brushRef="#br0" timeOffset="29135.43">22634 4296 1012,'0'0'0,"147"-17"-5,-59 17-35,0 0-97,-10 0-168</inkml:trace>
  <inkml:trace contextRef="#ctx0" brushRef="#br0" timeOffset="31948.2">22538 6357 485,'0'0'74,"0"0"-64,0 0 22,0 0 41,0 0-8,0 0-39,0 0-20,0 0-5,0 0 6,0 0 0,0 0-4,0 0 18,0 0 5,0 0 10,0 1 3,0-1-9,0 0-1,0 0 5,0 0-6,2 0-8,4 0-10,4 2 2,-3-1 8,4 1-3,4-1 0,9 2 12,16 0 20,22 1 2,25 0 1,21 0-4,22 3-2,8-1-3,-1-2-9,-10 3 18,-9-2-2,-15 0-31,-3 2 14,-5-2-23,-5 1 1,-8 0 2,-14-4-13,-14 1 1,-17 1-1,-11-3 0,-12 1 1,-6-2-1,-3 0 0,-4 0 0,-1 0-2,2 0 0,-2 0-1,0 0-4,0 0 0,0 0-11,0 0-7,0 0-9,0 0-9,0 0 2,0 0 16,0 0 11,0 0 6,0 0 2,0 0 4,0 0 1,0 0 0,0 0 0,0 0 1,0 0 2,0 0 0,0 0-1,0 0 4,0 0 0,0 0-4,0 0 5,0 0-2,0 0-3,0 0 1,0-3-1,0-7-1,4-4 0,1-5-3,0-3-8,1-2-3,-1-2 6,-2 3 3,-2 5 2,-1 5 3,0 8 0,0 2 0,0 3-1,0 0 1,0 0-6,0 0 6,8 8-12,13 12 12,11 6 16,16 1 16,10-1-4,3-3 9,-3-2 1,-12-4-18,-12-3 5,-13-4-13,-12 0-3,-8-1-3,-1 0-6,0 4 5,-7 4 1,-11 3 1,-3 2 0,-3-1-7,-4 3-16,-4-2-39,-7 1-56,-7-1-50,0-4-93,-2-2-112,6-8-136</inkml:trace>
  <inkml:trace contextRef="#ctx0" brushRef="#br0" timeOffset="46578.94">11478 5939 540,'0'0'25,"0"0"46,0 0 82,0 0-21,0 0-11,0 0-23,0 0-26,4 0-13,-4-2-18,0-1-10,0-2-7,0-2-11,0-4 3,0-2-6,0-2 7,0-4-2,0-3 5,3 1 0,2-4-9,0-3 0,1 1 8,-3-1-4,-2 0-1,2-3 0,-3-2 1,3 1-5,0 2 9,3-1-5,-2 1-2,1-1 2,1 2-6,2 0-1,2 0-1,-1 1-2,2 0 0,1 1-3,3 1 2,-1 1-2,2 3 3,-2 1 0,2 2 0,-1-2 1,1-1-3,1 2 2,3 0-2,3 1 1,-1 3-2,1 0 0,-3 3-1,0 1 1,1 0 0,-1 2-1,-1-1 0,5 2 2,-2 0-2,0-1 0,1 2 0,4-1 3,-1 2-2,6 0 0,-1 2 0,5 2 0,-2 0 1,1 3-1,-3 0 3,-4 0-3,2 8 0,1 4 0,-1 2-1,-1 0 2,-5 0 0,0 2-2,1 1 1,-1 0 0,1 3 1,-2 1 2,0 0-2,0 2 2,-4 1 2,4 0-2,-4 2 1,1-3-2,0 3 2,0-1 2,-1-1-7,0-1 8,-1 1-5,-4 1-1,2-2 1,-2 3 1,0 0-2,1 3 3,-1-1-4,-1-2 3,1 3 0,0-1-2,0-2 2,1 2 1,-2 3-2,4-2 0,-4 0 4,2 0-3,0 0 4,0 1-5,3 2-1,0-1 1,-2 2 2,2 1-3,1-3 0,-2-1 0,1-1 0,-2-2 0,2-1 2,3 2 1,-2-3-1,2 1 0,1-1-2,0-1 3,0-2 2,0 0-4,3 1-1,2-3 2,3 3 0,1-2 3,1-4 1,0 0 1,3-1-2,-4-4-3,4 1 1,-3-1 1,-3-6 0,-2 2-1,1-5 0,0-1 3,2 0 0,3-2-1,0 0 1,1 0 1,3 0 3,-1-2-7,3-5-2,-6-1 0,-3-1 1,-2 0-4,-3-1 0,-2-2 0,1-2 0,2-3 0,-1-3 0,2-1 0,2-4 0,2-2 0,5-1 0,0 0 0,-3-1 0,-5 3 0,-1-3 0,-3-3 0,-5-2 0,2-4 0,-1-5 0,-1-1 0,0-2 0,2-3 0,-3 3 0,0 3 0,-3 2 0,0 2 0,-5 2 0,-2-1 0,0 1 0,-2-1 0,-2 2 0,3 5 0,-1 4 0,1 7 0,-1 3 0,-3 5-15,-3 7-53,0 3-51,-27 2-38,-18 0-135,-20 10-174</inkml:trace>
  <inkml:trace contextRef="#ctx0" brushRef="#br0" timeOffset="47173.57">13147 5158 529,'0'0'343,"0"0"-295,0 0 52,0 0-5,0 0 4,0 0-21,-36 55-44,23-33-7,-4 4 1,-1 4-6,-4 1-14,-5 0-6,-2-1 3,0-4-5,7-4-4,4-7-16,12-6-12,6-8-5,0-1-53,25 0-54,5-15-133,3-6-509</inkml:trace>
  <inkml:trace contextRef="#ctx0" brushRef="#br0" timeOffset="47540.97">12985 5150 1122,'0'0'12,"0"0"-1,0 0 76,0 0-4,0 0-34,0 0-49,0-24-4,6 26 1,10 6 3,5 1 7,4-4 4,2-2 9,4-3 5,1 0 3,-4-7 4,-1-7-4,-8 1 10,-2 1-6,-6 1 9,-6 7-8,-3 2-2,-2 2-14,0 0-12,0 2-5,0 13-1,0 9 1,4 5 1,-1 1 0,-1 0-1,1-4 0,2 2-30,0-6-78,1-2-85,0-11-132,0-9-309</inkml:trace>
  <inkml:trace contextRef="#ctx0" brushRef="#br0" timeOffset="47788.4">13459 4847 508,'0'0'615,"0"0"-584,0 0 87,0 0 13,0 0-52,0 0-56,19 6-23,-15 25 6,-3 5 8,-1-3-8,0-7-5,0-5-1,0-6-32,2-5-69,3-6-67,3-4-95,-1-6-213</inkml:trace>
  <inkml:trace contextRef="#ctx0" brushRef="#br0" timeOffset="48109.24">13530 4573 857,'0'0'151,"0"0"-142,0 0 67,0 0 9,0 0-70,0 0-15,20-20-11,-20 26 10,0 2 1,0-3 0,0-1 0,-5-1 0,1-2-7,1-1 6,2 0 1,-1 0 19,0-7 31,1-4 4,1-1-2,0-2-5,0 2-30,6 0-9,7 4-8,2 2-10,6 5-34,3 1-66,-2 4-130,-8 12-176</inkml:trace>
  <inkml:trace contextRef="#ctx0" brushRef="#br0" timeOffset="48411.61">13296 4911 821,'0'0'345,"0"0"-336,0 0 67,0 0 33,0 0-8,0 0-36,84-54-33,-41 33-6,6-2 12,0 1-17,-4 2-17,-3 4-4,-12 7-15,-11 6-76,-7 3-92,-12 12-200,0 10-401</inkml:trace>
  <inkml:trace contextRef="#ctx0" brushRef="#br0" timeOffset="48644.63">13396 5068 512,'0'0'803,"0"0"-801,0 0 21,0 0 89,0 0-12,0 0-61,3 11-33,15-8-5,11-3 16,14 0-5,6 0-3,3-11-7,-3-2-2,-7-3-40,-9 0-110,-9-2-197</inkml:trace>
  <inkml:trace contextRef="#ctx0" brushRef="#br0" timeOffset="50995.09">11350 7807 601,'0'0'106,"0"0"-50,0 0 118,0 0-61,0 0-6,0 0-28,41-43-51,-38 39-9,-2-2-1,3 1-3,-3-2 1,1 0 4,1-3-9,2 0 1,-1-2 2,2-2 1,-1-1 5,0 1-2,0-1 0,-1-3 10,3-1-8,-1 3-2,2-1-2,0 0 5,2-2-5,-3 1-4,1-2-2,0 0 3,0 0-4,-2-2-3,3 3 1,2-3 3,2 1 3,1 0-3,3 0 0,-1-1-3,1 3 0,2 2 6,0-2-7,-3 4 2,2 0-2,0-3-1,1 4 0,1-1-1,3 0 2,4 2-4,-1-1-2,3-1 1,-2 3 2,-1 0 0,2 2-1,0 1-1,4-2 4,-2 0-2,-1 3 2,0 2 1,1 1-1,2-1-1,3 3 1,1 0-2,2 3 3,1 0-2,-2 0 0,0 0-2,-2 0 3,-4 0-3,-3 6 1,2 0 2,3 2-1,-2 1-1,5-1 4,0 1-2,0 2 2,4 2-2,-3-2-2,1 3 0,-1 0-1,0-2 0,-3 2 1,-1 0 0,-1-1 0,0 1 0,0 3 1,2 0-2,1 1 1,-1-2 0,3 3 1,0-2-4,-2 0 6,2 1-3,2 5-1,1-3 5,-1 4 5,-2-1-12,-4-3 0,1 1 2,0 0 3,-1 1-5,2 0 3,-3-3 0,-2-1-1,0-2 1,-3-1 0,0-1 1,2 1-1,3-2 0,2 0-3,4 2 2,0-3 1,4 1-1,-3 0-2,-3-4 0,-3 2 1,-2-5-1,0-2 1,1 0-1,-1-1 2,2-1 0,1-2 1,-7 1-1,3-1 1,-5 0-1,-3 0 1,2 0-1,0 0 0,3-1 1,1-4-3,2-2 1,0 0 0,-2 0 1,-2-1 1,-3-1-1,-2 2-1,-4-1 3,-1 0 0,-2-1 1,2-1-2,0-2-2,2 0 0,0-5 1,0 0 0,0-1 0,-2-2 0,-1 0-2,-1-2 3,-1-1-3,2 1 1,0-3 2,0 3 3,-1-2-5,-1 3 4,-3 1-1,4 0-4,-1-1 0,3 1 0,-2 2 0,-3 2 0,-1 2 0,-6 3 0,1 2 0,-4-3 0,1 0 0,-2 1 0,0-3 0,0 1-18,0 3-22,0 0-48,-8 4-40,-13 5-29,-7-1-250,-6 2-432</inkml:trace>
  <inkml:trace contextRef="#ctx0" brushRef="#br0" timeOffset="52144.68">13401 7282 696,'0'0'83,"0"0"-43,0 0 65,0 0-19,0 0 26,0 0-31,9 0-22,10-8-10,9-12-18,8-7 0,3-5-2,1-6-10,-3-2-3,-4 1 0,-8 6 3,-8 5-2,-5 10-5,-8 8 6,-1 5-14,-3 5-4,0 0-24,0 2-61,-4 14-26,-15 6-8,-5 5 22,-3-1 4,2-8-21,8-7 9,8-7 64,7-4 41,2 0 61,0-17 59,7-4-7,3-1-2,3-3-5,1 4-31,0 6-14,-1 4-21,-3 5 4,0 6-14,1 0-8,5 9-9,1 14 2,2 6-5,-5 5-1,-7-3-2,-1-2-5,-6-3-2,0-5-21,0-3-69,0-6-59,-9-6-167,3-6-223</inkml:trace>
  <inkml:trace contextRef="#ctx0" brushRef="#br0" timeOffset="52525.98">14021 6575 489,'0'0'462,"0"0"-420,0 0 52,0 0 31,0 0-40,109-29-21,-73 47-18,-3 8-14,-6 5 1,-8 0-4,-6 1-10,-7-1-12,-4-3-5,-2-2-2,0-9-6,-8-6-16,2-6 5,0-5 11,2-3 6,1-22 4,3-9-2,0-7 3,0-4-2,9 2-3,6 2 0,3 5-16,-3 10-33,2 7-49,0 8-94,-2 9-42,-2 2-87,-1 0-4</inkml:trace>
  <inkml:trace contextRef="#ctx0" brushRef="#br0" timeOffset="53299.31">14392 6496 16,'0'0'302,"0"0"-73,0 0 30,0 0-64,0 0-57,0 0-23,56 41-52,-47-20-13,-2-1-24,-5 3-8,-1 0-14,-1-2-2,0-4-2,0-3-11,0-4-36,-1-6-14,-1-4-24,2 0 46,0-13 36,0-12-6,9-8 9,5-4 6,1 1 15,-1 2 47,0 6 1,-4 3-14,2 11 11,-7 3-4,1 7-17,-5 4-23,2 0-22,0 9-1,4 13-4,-1 5 5,-2 2 0,0-1 0,-3-3 0,-1-5-14,0-6-1,0-6-2,0-5-15,2-3 19,0 0 13,2-14 4,6-13-1,1-5-1,3-2-1,2 0 15,1 5 22,0 6-5,-1 5-6,-4 8 8,0 7-7,0 3-17,-1 0-11,6 18-1,-1 6 1,-2 2 0,-5 3 0,-3-2 0,-4-3-27,-2-2-15,0-4-50,0-2-32,0-10-60,1-6-66,8 0-61,6-16 87,6-9-119,4-9 343,1-6 141,4-4 48,0-6 10,-4-4-2,0 1-64,-6 0 19,-6 3-106,-5 9 21,-9 11 12,0 14-52,-2 8 4,-14 8-25,-5 8-6,-2 24-4,0 15 4,8 19 5,6 8 3,3 8 27,6 0 23,0-6-9,-3-9-3,0-6-20,-2-8-18,0-11-5,3-12-3,-1-9-45,0-10-63,0-5-61,-5-6-126,1-1-132</inkml:trace>
  <inkml:trace contextRef="#ctx0" brushRef="#br0" timeOffset="53429.3">14858 6534 1071,'0'0'91,"0"0"-87,119-68 5,-74 55-2,0 7-7,-8 6-128,-10 0-284</inkml:trace>
  <inkml:trace contextRef="#ctx0" brushRef="#br0" timeOffset="63505.8">839 8514 650,'0'0'126,"0"0"-119,0 0 55,0 0 70,0 0-14,0 0-8,0 0-43,-33 0-37,31-3 2,-2-7-12,-2-1-6,0-2-5,-3-6-5,3-8-1,3-7 2,3-7 6,0-5-3,0-2 0,0 0 8,0 2 8,3 4-5,3 6-5,-3 2 0,0 3-1,6-2-6,1-1 10,8-2-12,5-1-3,2 1-1,3 1 1,-2 3-1,0 2 1,-2 5-1,3 0 1,2 2-2,-5 4 1,5-1-2,-5 1 0,3 2 1,-6 3 0,4 3 1,-1 2-1,1 4 0,4 0 0,2 5 0,2 0 3,0 0-3,1 0 0,-1 0 1,-2 7-1,-4 3 1,-2 6 4,-1 2-5,-3 3 3,-3 4 3,-2 0-4,-1 3 2,0 2 4,0-2-3,3 1 1,-3 3-1,3-1 2,-2 3-4,2 4 1,-5-1-1,2 0-1,-4-3 0,-1 0-1,1-1 4,-2 1-4,4 1 9,-2-1-5,2 1 1,2 0 2,-6-2-3,5-1 0,-3-1-3,-3-1 0,2-4-2,-1 1 3,2-3-2,3 0 0,0 0 3,1-1-3,1 2 5,2-1-3,0 2 0,1-3 1,2-1-2,0-3 3,3 0-2,1-2 0,2-3 2,3-1 2,0-1-3,0-5 6,0 0-7,-1 0 2,-2-2 1,-3 0-4,-4-3 3,0-1-3,1-1 3,0 0-1,6 0 3,1 0 0,5-8-2,0-1 3,3-5-6,-4 0-2,-2-2 3,-3 1-3,-3-4 0,0-3 0,2-2 0,0-2 1,4-5-1,-4 3 1,-3-1-1,-2 2 1,-7 2 0,0 0 2,-3 0-2,-1 2 0,-2-6-1,2 0 1,2-2-1,-3 1 0,0 1 0,-1 2 0,-3 1 1,0-1 0,-2 1 0,-2-2-1,4-1 1,-2-1-1,0-2-1,2 1 1,3 2 0,-2 1 0,2 0 0,-1 2 1,2 2-2,-3 2 1,2 0-1,-2 0 1,0 2 0,-1 1 1,3 1-1,-2 0 1,-3 3-2,0 1 1,0 1 0,-3 3-1,4 2 2,-1 0-1,-1 5 0,1-3 0,0 3-3,-2 1 3,1-1-2,-2 0 1,0 3 0,0 0 1,0 0-1,0 0-2,0 0-2,0 0 0,0 0 0,0 0 1,0 0 1,0 0 1,0 0 2,0 0-3,0 0 2,0 0 1,0 0-1,0 0-9,0 0-5,0 0-5,0 0 3,0 0-6,0 0 0,0 0 1,0 0 8,0 0 6,0 0 2,0 0 4,0 0 1,0 0 1,0 0 2,0 0-1,0 0-1,0 0 2,0-2-1,0 2 1,0-1-1,0-1 2,0-2 1,0-1 0,0 1-3,3-1 2,-2 1 0,-1-2 0,2 0 3,-1-1 4,2-2-6,-1 0-1,3 1 0,-1-4-1,3 2 0,-1 0 4,0 2 0,-1-1-3,0 1 1,0 2 0,1-3-2,0 0-2,4-2 2,-1 4-2,2-3 1,2 1-1,-2 1 2,8-1-2,-3 3 2,2-2-1,-1 3 0,2-1 1,0 1-2,-1 1 0,2-1 3,-1 3-1,2-1 0,1 0 1,1 1 2,2 2-2,2 0-1,3 0 4,1 0-5,-1 0 0,-3 5 2,3 5 3,-2 2-1,-1 2-3,1 3 1,-3 1 3,1 3-1,-1 1 1,-1 1 0,0 2 1,-2 3 1,-2-1-2,2-1 3,-1 2-9,-3 2 7,1 1-5,-1 3 0,-9 1 0,5 2 0,-4 0 0,-1 0-1,0-2-1,4 1 4,-4 0-1,3 0-1,0 4 1,2-2-2,0 0 1,0-1 1,1-5-1,0-1-1,4-4 5,-2-3-1,6 0-1,1-2 1,0-3-2,1-1 1,-2-2-3,4-1 9,-2-3-6,6-1 2,-1-1 2,0 0 0,3-2-3,0-1 1,4-1-2,0-1-2,-1 1 2,-2-4 0,1-2 0,-1 0 2,0 1-2,-1-1 5,-1 0-5,-7 0-1,-3 0 0,-3 0-2,-2 0 3,1-9-2,-2-2 2,1-4 0,1 0-1,2-5 1,0-2-3,1-1 2,0-6 0,2-2-2,1-3 3,-1 0-3,2-2 7,-3-3-5,1-2 2,-4 4-5,-1-2 2,0 7 4,-6 2-5,-3-1 3,1 4-1,-5 0 3,1-3-6,-5-1 0,-1-7 0,0 4 0,0-2 0,0 5 0,0 3 0,0 7 0,0 6 0,0 8 0,0 0 0,0 2 0,-3-1 0,3 3 0,-1-4 0,-2 2-3,3-1 2,-3-1-3,-4-1 1,5-3 0,-3 2 0,1 1-3,1 3 1,1 1 4,1 1 1,1 3-1,-3-5-1,3 5-1,0-3 2,-2 1-2,1 1-1,-1-2 1,-2 0-1,3 0-1,-1-1 2,1-2 2,-2 2 0,-1 0 0,3 1-4,-2 1 0,3 0-1,0 2-3,0 0-2,0 0 3,0 0 4,0 0 1,0 0 1,0-1 0,0 1 1,0 0 1,0 0-1,0 0 0,0-2-1,0 2 1,0-1 0,0 1-1,0-1-2,0 1-4,0 0-10,0 0-12,0 0-13,0 0-11,-3 0-17,-5 0-60,-9 4-53,-10 11-34,-12 2-91,-10 2-198</inkml:trace>
  <inkml:trace contextRef="#ctx0" brushRef="#br0" timeOffset="65136.3">2208 7879 285,'0'0'0,"0"0"0,0 0 11,0 0 84,0 0 122,-85-58 28,79 57-60,3 1-48,0 0-45,-3 7-61,-6 13-13,-3 7 3,-3 5-11,-6 4-6,-3-3-4,-1 0-4,3-6-49,1-8-87,13-5-50,7-9-93,4-5 16,0-8-17</inkml:trace>
  <inkml:trace contextRef="#ctx0" brushRef="#br0" timeOffset="65449.34">1971 7960 280,'0'0'92,"0"0"-24,0 0 23,0 0 0,0 0-24,0 0-7,-24-73-36,9 73-3,9-1-1,1 0-3,5-3 17,0-2 31,0-1-18,14-1-44,5-2 10,2 1 14,0-1 7,3-1 0,0 1-8,-2-3 0,-4 2 14,0 3-14,-5 1 8,-1 2-2,-1 5-4,-1 0-2,1 3-8,2 14-4,-4 4-2,-1 3 12,-3 2-12,-2-4-4,-1-2-8,2-3-15,-1-2-62,-1-4-147,1-8-128,-3-3-306</inkml:trace>
  <inkml:trace contextRef="#ctx0" brushRef="#br0" timeOffset="65728">2271 7417 827,'0'0'169,"0"0"-158,0 0 41,0 0-18,0 0-2,0 0 25,46 61-13,-45-32-34,-1-4-3,2-4-7,-1-2-52,2-5-63,2-4-100,-2-7-157</inkml:trace>
  <inkml:trace contextRef="#ctx0" brushRef="#br0" timeOffset="65981.41">2186 7403 645,'0'0'108,"0"0"16,0 0 24,0 0-59,0 0-7,32-75-40,-8 68-24,5 2-13,2 2-5,0 3-4,-1 0-29,-6 0-41,-8 8-34,-4 4-68,-10 5-60,-2 2-15</inkml:trace>
  <inkml:trace contextRef="#ctx0" brushRef="#br0" timeOffset="66171.32">2193 7596 656,'0'0'147,"0"0"-123,0 0 119,0 0-31,0 0-6,0 0-36,79 7-47,-46-6-17,8-1-6,-2 0-34,0 0-73,0 0-65,-11 0-106,-2 0-76</inkml:trace>
  <inkml:trace contextRef="#ctx0" brushRef="#br0" timeOffset="68837.52">959 10610 271,'0'0'33,"0"0"-14,0 0 7,0 0-5,0 0 1,0 0 8,-5-20 2,5 19 10,0-1 13,0 0 29,0-3 10,0 1-12,0 0-22,0-3-9,0-3-7,0 0 9,0-4-6,0-3-6,4-2-2,2 0 8,0-5-6,4-1-9,1-1 4,-1-1-6,2 3 2,-1 2-4,0 4-6,-2-1 13,-3 2-17,-2 3-2,3 0 4,0 1-11,0 1 4,2-3-4,5-1-3,1 2 5,3-2-7,0 0 0,4 4 4,-1-2-1,3 3 4,0 0-5,4-1 2,2-1 4,1-1-4,1 0-3,-4-3-2,5 2-1,1-4 2,2-1-4,1-1 3,-1 2-1,0 1 3,1 2 1,2 1 0,1 3-2,-1-1 0,3 2 2,1-1-3,3 2 2,-5 0-3,2 1 2,-2 2 6,-2-1-8,-3 2 3,0 1 0,2 2 1,0 0-2,-1 1-2,-1 2 0,1 0 1,-3 0 1,1 0-1,-3 0 2,3 2-4,-1 4 3,1 0 1,-2 2-4,-2 2 0,1 3 4,1 0-5,-3 1 2,-1 0-3,1 2 3,-2-1-2,2 3 2,1-1 5,-1 0-5,0 0 1,0-2-2,2 2 2,0-1 0,0-1 0,-5 2-2,1 2 1,1-2 4,2 2-2,1 1 5,-4-1-4,5 3-3,-2 0 5,-1 0-4,-3-2-2,3-1 2,-2 2 1,-1-1-4,-2 1 4,0 2 3,1 2 1,3 0-4,1 0-2,-1 0 5,-1 0-1,4 1-3,-3 1-1,3-1 2,0-1-2,-3 0 0,1-1 2,2-3-2,-3 1 0,1-5 5,0 2-1,0-4-3,0 2 3,2-1-3,-2 0 2,-2-2-3,2 0-2,0 0 4,-2-3-3,-1-2 2,0 0 2,-2-1-3,2-3 5,0 1 0,-1-3-5,2 0 2,3 0-2,4-2 0,0 2-1,-1 0-1,-1-1 0,-3 0 1,0-2-1,-2 0 3,3 0-2,-1 0 1,3 0-1,0 0 2,0 0-2,-2 0 0,-1-4 0,0-3 0,-4-2 0,0 0 1,2-3-1,0-3 1,-1 0-1,-1 1 0,-1 0 2,-1 0 1,-1 1-1,1-1 1,-2 2-1,1-4 0,1-1-2,-2-2-1,0-2 2,-2 3-2,1-2 0,-4 0-1,-1 1 1,2-6 1,0-3 0,3-4-1,-2-2 0,2-1-1,-3 4 3,-3 3-1,1 1 0,-4 3 0,0 2 1,-2 1-2,1 1 1,0 1 5,0-1-5,1-3 1,0 1-1,0 0 0,-3 3 0,0 4-1,-5 2 1,-1 4-1,-1 4-2,-2 2-11,0 2-18,0-1-35,-15 2-41,-13 0-15,-8 0-110,-12 3-114,-11 3-231</inkml:trace>
  <inkml:trace contextRef="#ctx0" brushRef="#br0" timeOffset="69349.05">3374 10120 359,'0'0'143,"0"0"-136,0 0 76,0 0 17,0 0-16,0 0 15,18-73-28,-12 59 40,6-5-19,10-5-2,2-1-8,4-1-26,-2 4-10,1 0-4,-9 5-20,1 0-15,-6 3-7,-6 3-2,-3 5-41,-4 4-51,0 2-89,-5 0-65,-15 7-151</inkml:trace>
  <inkml:trace contextRef="#ctx0" brushRef="#br0" timeOffset="69592.07">3441 9824 837,'0'0'76,"0"0"-8,0 0 78,0 0-39,111-52-24,-74 52-25,-1 0-19,-6 0 3,-7 4-3,-6 6-10,-1 5 1,-5 2-14,-4 4-1,-4 4-4,-3 0 0,0 1-7,0-2-4,0 1 0,-7-3-29,-3-2-102,2-5-128,-1-10-270</inkml:trace>
  <inkml:trace contextRef="#ctx0" brushRef="#br0" timeOffset="70024">3622 9469 779,'0'0'152,"0"0"-120,0 0 120,28-72-29,-7 56-45,3 5-2,4 6-31,1 5-9,-3 0 0,1 12-3,-3 8-19,-3 2 4,-5 2-7,-8-2-8,-2 2-2,-6-2-1,0-1-2,-6-3-16,-6-4-10,2-10 7,2-2-2,4-2 20,-1-2 3,5-12 4,0-5 0,0-2 3,5-7-6,8 0 6,5-2-7,-4 2 2,2 1-4,-4 5 2,-2 5-31,-2 7-52,-2 3-70,-3 7-83,0 0-181,2 7-95</inkml:trace>
  <inkml:trace contextRef="#ctx0" brushRef="#br0" timeOffset="70945.25">3990 9358 394,'0'0'411,"0"0"-330,0 0 94,0 0-44,0 0-57,0 0-10,51 58-30,-38-26-6,-5-1-7,2 1-2,-5-1-11,-2-6-8,-3-2 1,0-6-1,0-7-19,0-6-10,0-4-3,0 0 21,0-11 10,0-9 1,0-6-1,3-7 1,3 0 0,0 0 1,2 3 4,0 3 22,1 5 12,1 6-5,-1 6 4,-2 6-1,3 4-15,1 0-16,0 0-3,4 12-1,-1 5 1,-2 3-1,-2 3-1,-4 1 1,-6-1-2,0-3-1,0-4 0,-3-7-20,-2-3-21,2-6 5,2 0 9,1-3 22,0-17 6,0-7 0,0-4 1,13-3 6,5-4 15,0 4 6,3 2 1,-2 11 12,-4 6-10,-5 8-4,1 7-8,0 0-9,-1 12-8,2 11-1,2 4 1,-7 3 0,-3-4 0,-2 0-1,-2-3-1,0-9-3,0-1-20,0-6-24,0-3-26,0-1 1,0-3 8,10 0 17,4 0 21,10-14 10,-2-4 10,6-3 6,-1-4 1,-2-1 2,-3-3 7,-2-3 11,-6-4 2,-4-3-3,-6 1-6,-4 4-3,0 3 5,-1 8-3,-8 7 3,-6 5-2,3 7 1,-2 4-6,-3 0-5,1 3-1,-1 21 3,5 17 3,5 14 21,5 10 21,2 2-10,0 2 0,8-3-13,5-2-3,5 0-2,-3-6-3,-3 0-8,-3-10-5,-2-6-4,-4-9-3,-1-6 2,-2-8-2,0-8-6,0-7-16,0-4-19,0 0-15,0 0-27,0-17-68,-4-7-92,2-7-112,-1-5-130</inkml:trace>
  <inkml:trace contextRef="#ctx0" brushRef="#br0" timeOffset="71092.07">4548 9561 933,'0'0'152,"0"0"-76,82-26 35,-24 23-93,13 3-18,12 0-158,0 3-488</inkml:trace>
  <inkml:trace contextRef="#ctx0" brushRef="#br0" timeOffset="85730.24">10737 12618 498,'0'0'352,"0"0"-287,0 0-19,46-76 98,-40 70-10,-5 5-43,-1 1-47,0 0-27,0 18-7,2 13 20,1 10 17,1 11-19,2 4 1,2 3-7,2 4 3,1-1-1,0 1-9,-1 7-4,-1 1-5,-1 7 1,0 6 7,-5 2-6,0 4 1,-3 7-7,0 0 1,1 2-2,1-2 1,1-5-1,0-3 0,-2-12-1,-1-5 0,0-5-1,0-3 0,-9-2-1,-1-4-2,-3-5 3,2-2 0,1-3-3,6-2 3,-1-4 1,5-4-3,0-2 1,0-4 2,0-3 0,0 0-1,-2-1 1,-5-2-2,-2-1 1,-6-2-11,-3-1 12,2-1 0,-1-3-6,1 0 3,4 1 3,0-2-5,1 2-4,-1 1 6,-3 2-1,2-1 1,-4-3 0,4-4-5,4-6 7,5-5-3,4-3 4,0 0 0,0-6-6,15-13 6,7-9-1,14-5 1,1 2 3,5 3 0,1 5 2,1 6-1,3 5 2,6 6-1,3 4 0,1 2-3,5 0 5,4 0-1,13 0 0,9 8 4,8 1 3,4 4-8,-2 6-3,-1 3 4,-2 5-3,-2 4 0,-1-2 2,1-5-4,2-1 1,1-5 1,-1 0-1,2-7-1,5-4 5,-1-4-3,3-3-3,2 0 0,5 0 2,-1-7 0,5-6-2,-2 4 1,-4 1 6,-7 5-1,1 3-4,-1 0 1,4 0 3,2 0-6,-1 0 0,-1 0-3,-6 0 1,0 0 2,-3 0 0,-9 0 0,-5 0 0,-4 6 0,-8-1 1,-9 1 2,-8 0-2,-8 1-1,-7-1 1,-9-3 2,-9-2-3,-7-1 0,-7 0-2,-4 0 4,-3 0-1,3 0 0,1 0-1,2 0 1,0-4 1,1-9 0,4 1-1,-1-8 0,3-6 0,4-11 0,0-11-1,3-8 0,3-9-1,-1-5 1,0-12 0,2-10 0,0-9-2,3-19-2,-4-8 0,-4-12 0,-7-12-4,-8-3 8,-4 2-2,-4 11 1,-11 19 2,-3 18-1,3 18 1,-3 15-1,2 11 1,-4 13 0,7 11-1,-1 7-2,4 9 1,7 7 1,-5 4-3,6 5-1,-1 3-4,3 0 6,-2-1-3,2 1 5,0-3 0,-3 1 1,0-2-3,-3-3 3,-5-4-2,-3-3 1,-7-1-1,-7-3 0,-4-2-4,1 0 3,-3-1-2,4 3 1,-1 3 2,-2 2 1,-3 1 0,-2 2-1,-8 1-2,-7 0 3,-11 2 0,-8 1-1,-18 2 1,-17 3-1,-20 0 0,-22-1 2,-24 3-1,-21-1 1,-16-2-2,-14-2-4,-1-3 5,-3 5 0,8 2 1,18 2 0,18 2-1,18 6-2,13 6 1,2 0-1,3 4 2,2 9 0,2 3 4,9 4-4,13 1-2,15-6 0,19-3-1,13-3 0,10-2 2,9-1 1,7-1 0,9-4 0,2-3 0,2-5 0,1-4 0,2-3 1,3 0 0,4 0 3,3-8-4,7-1-1,2-1 1,2 3-2,5-4-2,0 2 2,5-2-2,-3 1-1,0 2 4,2 1-6,0 0-1,3 1 3,-2 2-6,2 2 9,0-1-8,0 3 3,0 0-2,0 0 0,0 0-7,0 0 0,0 0-9,0 0-3,0 5 4,0 5 6,0 3-11,3 1-36,7 5-5,-5 0-17,-1 5-56,-4 5-81,0-2-211</inkml:trace>
  <inkml:trace contextRef="#ctx0" brushRef="#br0" timeOffset="89925.14">12364 8867 111,'0'0'43,"0"0"-41,0 0-2,0 0-19,0 0 10,0 0-43</inkml:trace>
  <inkml:trace contextRef="#ctx0" brushRef="#br0" timeOffset="91441.39">18211 8853 153,'0'0'65,"0"0"-64,0 0 2,0 0 18,0 0-10,0 0-11,2 11-7,-10-6-32,-2 1 6,-7 0-24,2-1-23</inkml:trace>
  <inkml:trace contextRef="#ctx0" brushRef="#br0" timeOffset="91874.01">18003 8901 20,'0'0'50,"0"0"-35,0 0-6,0 0 15,0 0 2,0 0 6,-59 16 16,59-16-1,7 0 39,12 0 12,6 0-6,8 0 24,5-6 5,3-2-27,-1 0-11,0 3-30,-6-1 4,-1 0-17,-8 3-22,-6 2-16,-8 1 0,-5 0-2,-4 0-16,-2 0-25,0 0 6,0 0-1,0 0 16,0 0 6,0 0 14,0 0 0,0 0 1,0 0 5,0 0-3,0 0-1,0 0 0,0 0 0,-2 0-2,-1 0 0,-1 0-1,0 0 1,1 0-4,3 0-3,-2 0 5,1 0-5,1 0-5,-2 0-4,2 0-3,0 0-28,0 0-37,0 0-53,-1 0-67</inkml:trace>
  <inkml:trace contextRef="#ctx0" brushRef="#br0" timeOffset="96982.34">7913 12325 207,'0'0'107,"0"0"7,93-15 6,-44 7-10,3 2 3,2-2-31,1 3-14,2 2-18,-2 2-11,-2 0-6,-3 1-17,-7 0 5,-6 0-10,-9 0-5,-8 0-3,-8-2-1,-6 2 0,-5-3-1,-1 3 0,0 0 5,0 0-6,0 0 0,-14-1-5,-9 1-9,-5 0 1,-5 0-3,-5 0-3,-5 1 8,-3 12 6,-4 1 4,-1 5 1,2-2 0,8-3 2,16-5 2,8-2 6,16-7 8,1 0 8,6 0 2,27 0 4,12 0 16,14-8 9,5-2-27,2-2-8,0-2 3,-1 2-1,-4-1-8,-4 1-5,-11 3 4,-10 2-9,-15 4-3,-12 2-1,-7 0-2,-2 1 1,0 0-1,0 0-6,-21 0 6,-6 0-8,-6 0-2,0 0 4,-1 3 2,-1 3 0,4 1 1,4-1 3,11-1 0,7-3 2,7-2 2,2 0 6,0 0 2,3 0-2,17 0-1,8 0 3,6 0 6,1 0-3,-1 0-4,-4-5 0,-5 0-3,-3 1 0,-6 3-4,-6-1-2,-7 2-1,-2 0-1,-1 0 0,0 0 1,0 0-1,0 0 1,0 0 0,0 0-1,0 0 0,0 0 0,0-3-1,0 3 1,0 0-4,0 0 0,0 0 1,0 0 0,0 0-1,0 0 1,0 0 1,0 0-1,0 0-1,0 0-2,0 0 2,-1 0-2,-5 0 3,-1 0-1,2 3-7,-3 0 3,1 3-11,-3-2 0,4 0 0,1-1-8,2-2-23,3-1-37,0 0-15,0 2-49,0 1-68,4 3 24,6-1 19,3 2-99</inkml:trace>
  <inkml:trace contextRef="#ctx0" brushRef="#br0" timeOffset="102060.25">14212 13534 179,'0'0'340,"0"0"-255,0 0 30,79-70 9,-30 39-22,14-10-39,7-1-20,4 0-18,-4 5 14,-2 0 6,-7 5-18,-1 2-7,-2 3-16,0 0-3,-4 4-1,-6 3 0,-5 4-7,-9 3-8,-12 7-8,-11 2-8,-8 1-4,-3 1-4,-9 0-10,-16 2-6,-4-3 42,-1 3 6,2 0 6,3 0-1,3 0 2,6 0 0,4 0 0,5 0 2,7 0 6,0 0 15,0 0 25,19-2-2,14-3-14,10 0 21,5 0 0,0 5-10,-5 0-8,-4 0-14,-7 0-6,-6 10-2,-11 5-5,-6 5-6,-9 4 2,0 4-1,-20 3-3,-11-3-23,-1 0-36,0-8-68,10-6-47,8-7-194</inkml:trace>
  <inkml:trace contextRef="#ctx0" brushRef="#br0" timeOffset="102665.67">15862 12657 536,'0'0'204,"0"0"-159,56-81 0,-56 69 35,0 7 14,-26 5-38,-7 0-55,-8 7 0,1 11-1,11 6 0,12 8 0,17 12 3,3 11 25,30 9 55,4-1-20,-1-2-19,-6-5-30,-9-3 19,-11 0-25,-8-8-8,-2-3-6,0-13-22,-6-8-3,-3-10-16,-1-11-36,0 0 13,6-16 47,-1-18-30,5-11 52,0-5 1,15-2 26,9 4 18,4 6 15,7 6 9,5 11-4,-1 8-23,0 12-8,-2 5-5,-2 11-15,-7 16-6,-8 5-1,-6 2-5,-10-1-1,-4-1-12,0-6-7,-4-4-4,-8-10-4,6-7-3,0-5 10,0-3 20,6-22 7,0-8 15,0-10 0,19-6-2,7-3 1,4-2-2,7 4 0,3 9-19,2 12-2,-3 19-41,-6 10-128,-10 26-160,-11 15-352</inkml:trace>
  <inkml:trace contextRef="#ctx0" brushRef="#br0" timeOffset="103873.72">16577 13068 1208,'0'0'47,"80"-65"-46,-53 40 78,-8 8-12,-12 6-29,-7 2-38,0 4-13,-12 2-15,-16 3-14,-9 0-12,4 6-5,5 11 9,8 0 21,12 0 10,8 2 7,0-4 12,21 1 0,14-3 2,7-4 2,9-4-2,8-5-2,8 0-9,2-4-24,-3-9 13,-5-1-5,-6-3 8,-6-2 8,-4-3 2,-9 0 7,-9 2 0,-14 1 0,-7 0-1,-6 5-5,-7 4-8,-20 8-9,-6 2-6,-3 9 10,0 18 2,6-1 6,10-1 0,8-4 8,9-4-3,3-10 6,3-2 26,17-2 73,5-1 32,0 3 9,-1 7-59,-5 10-39,-10 9-26,-2 8-12,-5 3-1,-2 3-3,0-4-2,0-4-21,3-8-16,4-5-11,4-12 7,6-7 30,3-5 10,4-8 3,6-17 0,3-10 0,1-6 0,-3-4-3,-1-4-6,-8 2 7,-8 4 2,-4 7 1,-7 13-1,-1 10 0,-2 10 4,0 3 2,0 2-4,-2 13-1,-2 7-1,2-1 0,2-1-6,0-6 6,9 0-1,6-8 1,3-6 2,0 0-1,-3-3 5,0-14-5,0-5 3,-3 0-1,-4 2 1,-3 4-4,1 9 12,-2 2-3,0 5-1,3 0-8,2 3-5,3 8 2,4 0 2,2-2-16,0-4 2,1-5 7,1 0 2,2 0 3,-1-9-7,-4-4 10,-1 4 2,-4 2-2,6 4 0,-2 3-1,2 0-2,-3 2-7,3 6 8,-5-1-7,2-5-38,2-2 3,2 0 4,5-7 16,1-11 18,0-2 6,1-2 3,-1 5 17,-1 0 9,-2 5 15,-3 4-18,-5 4-2,-6 4 1,-5 0-22,-2 12-3,1 9 8,-2 4 5,0 5 7,1 2 0,2 1 7,-3-5-6,0-4-7,0-12-1,0-5 9,0-7 5,2 0 29,2-10 43,0-13-46,6-6-2,2-5-25,4-2-8,5-1-11,3-9-7,3-8-5,2-8-63,-8-3-185,-21 7-288</inkml:trace>
  <inkml:trace contextRef="#ctx0" brushRef="#br0" timeOffset="104825.26">13748 14705 949,'0'0'268,"0"0"-235,81 56 26,-17 2 84,3 14-67,-7 8 3,-10 0-56,-12-2-22,-11-8 2,-10-14-1,-6-8-2,-7-11-18,-4-11-42,0-14-60,0-12-32,0-1-45,0-31 61,0-11 1,-1-16 128,-5-14 7,-6-9 40,-10-2 16,-8 5-15,-12 12 5,-9 18 18,-7 18-11,3 16-19,4 15-23,9 5 8,8 21-9,9 5-3,7 5-6,9-3-1,7-2-1,2-9-1,0-4-1,0-11-19,5-7 0,7 0 22,-2-25 14,1-6 2,0-3 6,-3-1 33,-2 3-5,2 4-6,0 2-11,0 6-13,-1 5-12,0 4-6,0 4-1,0 7-1,1 0-3,2 0-5,5 10 2,0 6-10,1 4-49,1-1-116,2-2-128</inkml:trace>
  <inkml:trace contextRef="#ctx0" brushRef="#br0" timeOffset="105091.05">14005 14821 1061,'0'0'135,"0"0"-120,0 0 86,110-12-18,-69 30-37,3 5-46,2 2-57,1 0-214,-3-7-509</inkml:trace>
  <inkml:trace contextRef="#ctx0" brushRef="#br0" timeOffset="106439.29">14500 15958 973,'0'0'447,"0"0"-388,0 0-55,33 104 50,-15-45 0,-8 2 3,-2 0-45,-4-6-12,-4-9-1,0-12-21,0-10-34,0-14-55,0-10-10,0-8-15,0-27-1,0-17 21,0-13 25,0-13 91,0-4 5,0-1 38,-4 7 2,-5 9 15,3 14 30,6 10-11,0 11 1,3 12-18,19 10-37,2 10-3,0 4-5,1 22-8,-4 14 0,-9 9-9,-10 1-3,-2-4 0,0-6-22,-7-8-3,0-10 0,2-10-23,4-7-45,1-5 28,0 0 26,0 0 9,0-5-14,1-2-16,7-3-35,-2 4-48,2 2-18,-3 0 8,1 1 21,-3 3 109,0 0 26,2 0 22,-1 0 40,1 0 29,2 0 30,-1 12-39,0 3-3,2 3 0,2 3-12,-3-3-16,4-1-8,-1-1-10,1-8 0,2-2-3,4-6 0,-1 0 12,3-13-13,-2-4-11,-5-1-6,-5-4-6,-4 0-1,-3 0-5,0 2-6,-15-2-12,-9 3-14,-7 2-8,0 3 0,4 5 16,6 6 19,9 3 5,6 0 0,3 0 7,3 0 11,0 0 12,11 0 21,15 0 7,12-9-12,8-11-12,5-9 9,2-10-16,0-4 15,-4-4-12,-12 0 13,-10 5-9,-14 4 3,-10 6-9,-3 4-8,-7 10-12,-17 10-1,-4 8-7,-5 5-8,0 27-1,5 17-6,7 15-8,10 7-1,7 4 8,4-4 10,3-9 0,19-9-12,6-12 13,5-7-1,5-9-1,-2-13 5,3-8 2,-3-4 4,-1-8 1,-1-14 2,-3-8-4,-5-1 2,-6-3 11,-4-2-2,-12 4-6,-4 0-1,0 10-7,-16 8 0,-4 13-3,1 1-13,2 17 2,4 8 10,6 2 2,4-2 1,3-2 2,0-6-1,4-6 2,17-5 13,9-3-3,4-3-2,7 0-10,0-3-15,-4-2-80,-2 3-175,-7 2-215</inkml:trace>
  <inkml:trace contextRef="#ctx0" brushRef="#br0" timeOffset="106719.03">14886 16443 907,'0'0'186,"0"0"-180,91-29 103,-49 15 19,3 1-20,0 1-58,5 2-50,1 0-5,-2-1-49,-3 2-81,-8-2-185,-10-1-327</inkml:trace>
  <inkml:trace contextRef="#ctx0" brushRef="#br0" timeOffset="106874.57">15071 16421 1268,'0'0'0,"0"0"-39,0 0 39,0 0 0,0 0-196,98-31-439</inkml:trace>
  <inkml:trace contextRef="#ctx0" brushRef="#br0" timeOffset="118413.23">7910 17897 390,'0'0'17,"0"0"-9,0 0-2,0 0 16,-100-44 37,69 41 18,-2 2-32,3 1-6,3 0-12,5 0 25,11 0-7,3 0-12,5 0 7,1 0 8,2 0-3,0 0-3,0 0-7,12 0-4,22 6 13,17-3 26,16-3-8,12 0-15,16 0 0,13-12-12,13-4 18,6 2-18,4 1 2,3 1-10,1 4 5,-3 2-18,-8 3 1,-5 3-11,-13 0-2,-10 0-2,-10 6 3,-8 0-3,-11-1 2,-6-2-1,-9-3-1,-7 0 2,-12 0 3,-12 0-4,-10 0 2,-9-3-1,-2 3-1,0 0-1,0-1-12,-6-3-13,-10-1-27,-11 1-18,-12 1-17,-7 2 5,-12 1-14,-10 0 11,-6 0 9,-5 4-22,1 5-6,5-1-24,0-2 24,5 4 33,-6-5-12,-8 4 28,-7-1-29,-5 4 32,-5-1-19,-3 3 30,0 0 35,5-2 6,9-1 39,12-2 53,17-5 14,15-4 3,17 0-4,15 0 32,12 0 0,0 0-4,21 0-57,24 0-24,18 0 33,21 0-10,24 0 3,22 0-16,23 0 1,19 2-11,9-1-7,4 2-9,-2-3-9,-8 0-10,-7 0-6,-10-4 4,-7-2-9,-12-4 4,-18 2-4,-25 2-5,-26 1-1,-28 4 0,-19 1 1,-14-2-2,-9 1-11,0 1-25,-19-4-1,-18 0 17,-18 0-21,-18-3-18,-13 0 4,-11-3-6,-11-1 10,-11 0-7,-14 6 11,-14-1 17,-10 5-9,-2 1 32,6 0 6,14 7 2,32 3 5,33 1 14,41-2 26,33-6 11,54 1-7,45 1 27,38-5-4,26 0-34,9 0-17,5 0-2,-7-5-8,-15-1-8,-28 5-3,-29 1-34,-26 0-56,-17 0-94,-12 6-115,-10-5-212</inkml:trace>
  <inkml:trace contextRef="#ctx0" brushRef="#br0" timeOffset="118685.34">9375 17886 687,'0'0'1,"96"-25"-1,-47 13-89,-2-4-118</inkml:trace>
  <inkml:trace contextRef="#ctx0" brushRef="#br0" timeOffset="125839.89">16787 14695 1075,'0'0'25,"-100"51"-22,18-3-3,-20 8 9,-20 7 5,-16 7 84,-6-2-52,1 2-15,1-4-21,9-9-10,16-6-4,18-10-37,23-11-63,27-13-62,23-17-106,26 0-15,12-21-150</inkml:trace>
  <inkml:trace contextRef="#ctx0" brushRef="#br0" timeOffset="126060.75">16439 14962 508,'0'0'119,"0"0"-62,0 0-10,0 0 39,0 0 44,0 0-25,-105 95-31,49-68-17,-4 4-28,-4-2-10,-1 0-15,1-2-4,1 0-26,5-3-79,5 0-32,1-1-104,8-5 6,6-4-76</inkml:trace>
  <inkml:trace contextRef="#ctx0" brushRef="#br0" timeOffset="155897.09">15107 4052 528,'0'0'83,"97"-14"-79,-29 10 51,10 1 21,15 0-5,11 3 5,10 0-20,13 0-23,11 0 5,9 0 0,18 0-20,9 0-8,8 0 8,6 0-2,-4 0-11,3 0 0,-9-3 1,-6-1 2,-11 0 2,-9 0-4,-4 0 0,-2-1-6,-4-1 3,1 0-3,-9 1 0,-12-1 2,-17 1 1,-13 2-3,-16 2 1,-7 0 1,-7 1-2,-5-1-3,-2 1 1,2 0 2,-1 0-2,4 0 2,0 0 1,-4-3 1,1 3-2,-6-3 0,-5 1 1,-1 1-1,1-2 0,9 3 1,5 0-1,1 0 0,0 0 0,-2 0 1,-7 0 1,3 0 1,-3 0-3,8 0 0,4 0-1,4 0-2,-2 0 2,-3 0 0,-7-3 1,-2-2 0,3 3 0,0-3 0,5 1 0,7 0 1,-2 0 0,-5-1-1,-6 3 1,-7-2-1,-3 1 0,-5 0 0,-3 2 0,-5-3-1,-9 1 1,-3 3-1,-6-3-1,-3 0-2,-8 2-5,-1-3-4,-1-2 1,-1-3-26,-1-5-16,0 0 39,0-1 11,-10-2-17,-4-3 18,-2 3 3,-3-2 11,-1 4-11,1 3 2,7 2 15,3 8 2,9 1 2,0 1 13,0 0-7,21 8-13,13 9 18,14 5 4,10 0 13,6-2-14,3-3 18,2-1-21,-2-4-16,-5-3 14,-6-1-18,-10-3-4,-13-2 12,-14 0-3,-12 0-10,-7-3-1,0 0-4,0 0-2,0 0-7,-9 6-8,-8-1 12,-10 8 3,-4 5 11,-4 6 4,4 5-1,1 0 2,3 0 4,5-1-13,4-3 0,0-3-4,3-2-3,-7 3-5,-11 0-48,-26 1-98,-21-5-123,-18-10-329</inkml:trace>
  <inkml:trace contextRef="#ctx0" brushRef="#br0" timeOffset="156684.08">15225 3842 488,'0'0'172,"0"0"-92,0 0 72,0 0-58,0 0-30,0 0-20,-102 50-2,61-24-11,-4 4 0,0 0 2,2-2-9,3-2-2,4-4-11,9-5-1,9-7 2,10-3 13,7-4 7,1-3 24,0 2 11,0 0-14,4 2-18,16 6-7,13 5 0,9 7-1,7 3-8,2 4-10,2 6-2,7 4-7,6 6-7,2 2-46,11 4-107,11-1-104,7-8-173</inkml:trace>
  <inkml:trace contextRef="#ctx0" brushRef="#br0" timeOffset="157344.72">17883 4642 536,'0'0'122,"0"0"-66,0 0 44,94-31 6,-18 10-19,16-9-18,2-4-26,-11-4-17,-21 0 26,-25 0 9,-17 0-13,-17-3-11,-3 0-22,-26 4-8,-16 6-6,-14 14 7,-5 10 0,-2 7 3,5 18 0,7 31-3,11 19 0,9 21 33,8 12-7,8 9 2,2-2-23,1-7 14,-1-9-11,2-18-12,2-9 1,3-14-5,0-10 0,5-14-3,-1-10-20,1-10-30,1-4-13,0-3-25,-2-1-58,0-18-79,-3-8-372</inkml:trace>
  <inkml:trace contextRef="#ctx0" brushRef="#br0" timeOffset="157542.17">17489 4940 1283,'0'0'90,"85"-31"-86,-10 14 37,20 0 30,14 3-20,5 1-35,0 3-16,3 0-45,-3-4-174,-6-7-268</inkml:trace>
  <inkml:trace contextRef="#ctx0" brushRef="#br0" timeOffset="158243.5">17998 4531 981,'0'0'0,"106"-17"4,-61 18-4,-14 26 60,-10 13 23,-17 6-31,-4 6-22,-24 2-29,-21-8-1,-11-9-13,-2-18-24,6-19 12,12-15 25,20-37 21,15-14 11,5-12 67,29-1-2,17 8 2,9 10-17,2 17-33,1 21-2,-7 22-21,-4 8-26,-8 35-3,-8 19-2,-10 11 2,-15 9-2,-6 3-6,-10-3-24,-14-8-47,-8-12-92,0-24-59,-2-16-291</inkml:trace>
  <inkml:trace contextRef="#ctx0" brushRef="#br0" timeOffset="158513.85">19098 4590 1419,'0'0'158,"0"0"-158,0 0 0,12 93 44,-12-22 31,-1 6-6,-21 5-15,-4-6-28,2-2-6,2-6-18,7-8-2,9-10-15,6-14-64,0-8-50,5-15-151,3-13-279</inkml:trace>
  <inkml:trace contextRef="#ctx0" brushRef="#br0" timeOffset="158672.97">18739 4702 1407,'0'0'56,"0"0"-40,97-91 78,-22 76-36,17 11-41,8 4-17,-5 8-52,-5 17-134,-15 2-402</inkml:trace>
  <inkml:trace contextRef="#ctx0" brushRef="#br0" timeOffset="159197.24">18769 5700 1064,'0'0'255,"0"0"-248,0 0-4,0 0 17,-6 77 29,2-26 9,2 7-26,-2 0-25,4-2-7,0-6-47,0-7-121,0-11-148,10-16-291</inkml:trace>
  <inkml:trace contextRef="#ctx0" brushRef="#br0" timeOffset="159355.31">18878 5892 1233,'0'0'134,"25"-103"-108,-19 77 64,-4 13 4,-2 13-26,0 0-68,0 27-8,-12 17 2,-6 16 5,0 6-6,2-1-81,0-4-74,0-11-88,-3-14-288</inkml:trace>
  <inkml:trace contextRef="#ctx0" brushRef="#br0" timeOffset="159609.15">18603 6055 1399,'0'0'19,"0"0"-14,0 0 34,0 0 16,0 0-41,0 0-11,66 40-3,-47-14 0,1-4 1,-1-4 2,5-10-3,7-8 0,11 0 3,8-24 6,7-14-1,-3-7 1,-6-5-2,-8 1-4,-12 6-3,-6 11-17,-12 16-92,-10 16-182,-2 14-338</inkml:trace>
  <inkml:trace contextRef="#ctx0" brushRef="#br0" timeOffset="160210.95">17578 6699 1342,'0'0'53,"0"0"-48,0 0 12,0 0 22,0 0 11,-5 83 16,-3-38-40,-2 0-23,-1 0-1,2-3-2,2-2-43,2-6-55,1-10-54,4-10-119,0-14-108,0 0-52</inkml:trace>
  <inkml:trace contextRef="#ctx0" brushRef="#br0" timeOffset="161381.33">17291 6671 442,'0'0'517,"0"0"-444,0 0 37,0 0 37,101-23-47,-35 15-7,11-1-36,14-3-26,2 0-21,-2 2-9,-9 1-2,-20 6-44,-13 3-57,-13 0-107,-16 0-150,-19 0-206</inkml:trace>
  <inkml:trace contextRef="#ctx0" brushRef="#br0" timeOffset="161711.38">17258 6237 727,'0'0'142,"0"0"-20,0 0 42,0 0-27,95-68-37,-30 45-19,23 0-45,10-4-8,6 3-20,-10 5-8,-16 2-35,-20 9-116,-22 4-149,-21 0-306</inkml:trace>
  <inkml:trace contextRef="#ctx0" brushRef="#br0" timeOffset="162026.25">17632 5823 554,'0'0'454,"0"0"-453,0 0 2,0 0 14,0 0-6,0 0 35,0 65-4,2-31-20,1-2 18,3-6 10,0-3-27,0-5-7,0-1-10,0-2 5,1 2-7,-3-5-1,-2 2-2,-2-1 2,0-6 0,0 1-3,0-3-18,-6 3-67,-12-2-10,-1 2-55,-2 0-57,-2-4-89</inkml:trace>
  <inkml:trace contextRef="#ctx0" brushRef="#br0" timeOffset="162789.97">17474 6471 1189,'0'0'54,"85"-37"-45,-30 20 95,5 3-3,0 3-43,-9 6-39,-10 4-19,-13 1-3,-13 0-37,-8 3-77,-7 8-107,0-3-133,-22-5-436</inkml:trace>
  <inkml:trace contextRef="#ctx0" brushRef="#br0" timeOffset="163149.38">17644 5771 883,'0'0'58,"0"0"20,-12-93 95,11 78-34,-1 8-19,2 7-60,0 17-60,0 26-8,0 25 8,0 14 41,-6 3-18,-4-2-17,1-10-2,6-9-4,3-6-9,0-9-79,2-10-61,8-10-117,-4-14-200</inkml:trace>
  <inkml:trace contextRef="#ctx0" brushRef="#br0" timeOffset="163515.66">17453 6149 1074,'0'0'72,"0"0"-69,128-103 60,-63 60 53,5-6-45,-3 3-19,-13 2-30,-15 3-5,-15 6 1,-9 2-2,-8 5-1,-6 5 1,-1 9-8,0 4-4,0 8-4,0 2-5,-3 0-8,-9 7-2,-3 15 11,-2 7 4,-2 6-1,2 3-1,6 2-6,1 2-25,5-1-28,1 0-14,4-2-29,-2-3-10,-2-5-44,-2-3-75,-2-8-63</inkml:trace>
  <inkml:trace contextRef="#ctx0" brushRef="#br0" timeOffset="164019.82">17482 6176 781,'0'0'390,"37"-97"-359,5 36 76,8-7 21,0-2-45,-4 3-5,-9 6-48,-12 11-13,-9 11-3,-6 15-4,-7 12-3,-3 9 0,0 3-7,0 0-11,0 22-12,0 15 4,0 15 19,-3 7 7,-6 6-1,3-2-4,0-5 1,4-4 5,2-9 2,0-1-10,0-4 1,0-1-1,0-1 0,0-6-12,0 0-41,-4-5-78,-11-1-31,-6-4-92,-9-5-228</inkml:trace>
  <inkml:trace contextRef="#ctx0" brushRef="#br0" timeOffset="164324.95">17177 6492 740,'0'0'2,"0"0"-2,-97 19 25,66-5 12,7-2 36,9 0-33,11-2 5,4-6 28,29-4 10,39 0 102,36-4-41,35-18-53,27-2-16,10-1-27,-4 1-5,-9 2-41,-20 8-2,-20 6-5,-30 8-48,-25 0-121,-32 5-188,-26 4-239</inkml:trace>
  <inkml:trace contextRef="#ctx0" brushRef="#br0" timeOffset="164836.05">16558 6367 882,'74'-76'87,"-16"9"-73,-24 14 78,-22 14 23,-12 11-8,-13 14-36,-29 14-48,-24 9-22,-16 46 10,-9 31 0,6 27 1,16 23 18,23 9 2,12-9-3,13-7-9,5-17-12,6-25-8,7-22 0,3-21-56,0-23-21,10-13-42,-1-8-45,-8-3-30,-1-20-118,-6-6-60</inkml:trace>
  <inkml:trace contextRef="#ctx0" brushRef="#br0" timeOffset="164966.49">16081 6950 226,'0'0'409,"0"0"-222,25-98-12,5 71-55,11 5-37,11-1-20,16 2-34,17 0-22,14 1-7,4 4-99,-9 1-135,-17 7-312</inkml:trace>
  <inkml:trace contextRef="#ctx0" brushRef="#br0" timeOffset="165137.26">16687 6868 31,'0'0'1183,"0"0"-1170,86-51-1,-61 44 31,-6 5-43,-8 2-10,-9 5-158,-2 11-182,-27 8-369</inkml:trace>
  <inkml:trace contextRef="#ctx0" brushRef="#br0" timeOffset="165242.04">16654 7011 1089,'0'0'0,"107"-58"-9,-49 38-6,-5 3-203,-9 5-369</inkml:trace>
  <inkml:trace contextRef="#ctx0" brushRef="#br0" timeOffset="194571.36">20302 13202 744,'0'0'85,"0"0"-69,136-73 56,-55 39 9,20-2-1,14 0 14,7 3-62,2 4-4,-11 4 0,-11 3-6,-19 6-6,-13 6 0,-15 1-8,-15 2-3,-13 4-5,-14 0 1,-6 1 1,-4 2-1,-3 0 2,0 0-1,0 0 2,0 0-2,0 0 4,0 0-3,0 0 2,0 0 0,0 0-1,0 0 0,0 2-3,-6 11 1,2 6-1,-2 8 2,-1 6 8,1 13 0,2 12-5,4 10 11,0 10 1,3 4-3,4 0 1,-2-2-5,-5-1-6,0-9-2,0-1-2,-5-10 0,1-9 1,1-7-1,0-9-1,2-10 0,-1-9 0,1-6 1,-4-5 0,-3-3-1,-9-1 3,-7 0-3,-10 0-1,-2-9-4,0-6-1,0-4-7,5 2 5,4-5-3,6 0 5,8-1 6,5-2-1,7-2 0,1 3-1,3-2 2,17 0 0,10 1 8,11 0 2,10 5 0,11 7-1,13 7 2,1 6-1,0 1-5,-5 25 0,-6 11 2,-12 13 7,-11 14-4,-16 10-9,-19 9 1,-7 1 0,-20 2-2,-15-6 0,-10-8-15,-4-8 7,-7-12-9,-3-13-2,-2-13 0,4-16 11,10-10 8,11-10 1,10-21 4,13-6 0,13-4 8,0-2 7,23 1 5,21 4-3,16 9-5,14 9 1,13 15-4,4 5-5,-5 10-3,-9 22-6,-17 13 1,-16 11 0,-18 8-1,-16 6 0,-10 2-4,-22-4-9,-19-4-4,-12-8-20,-9-12 17,-8-13-16,0-14 16,-4-13 13,4-4 7,6-11 5,11-13 2,17-6 14,22-3 11,14 1-2,22 4-15,28 3-2,19 6-5,8 11 2,1 8 1,-5 3-4,-13 21-1,-11 10-6,-6 10 1,-10 2 0,-6 6 0,-9-2 1,1-4 0,-8-2-1,-1-2-1,-6-5 1,-2-6 0,-2-7-2,0-7 3,0 0-1,0-2-1,1 6 0,1 7 0,4 2 0,1 9 2,7 4 10,-1 9 1,5 3 4,0 6 6,-3 5-13,-3 2 4,-3 1 2,-9 1-14,0-2 1,-15 0 10,-23-5-7,-14-5-6,-15-8 0,-19-9-6,-19-11-2,-14-14-3,-5-16-6,6-22-12,13-43-55,15-36-226,9-35-682</inkml:trace>
  <inkml:trace contextRef="#ctx0" brushRef="#br0" timeOffset="195802.83">19270 1769 826,'0'0'99,"0"0"-73,0 0 76,85-74 21,-46 48-36,7-2-28,2-3-24,4-3-7,2-3-7,-4-1-8,-5-1-5,-9 3-1,-8 7 5,-8 3-7,-7 8-2,-4 4-2,-6 7-1,1 5-2,-4-1-21,0 3-34,0 0-41,0 0-76,-10 0-82,-14 0 21,-6 0 52,0 0 107,8 0 63,9-14 13,7-5 164,6-6 12,3 0 10,18 2-22,4 3-54,5 3-12,4 8-38,3 8-4,4 1-24,-1 13-7,-10 14-1,-3 11-1,-14 11-12,-11 5 1,-2 0-2,-12-1-5,-14-9-3,-8-7-2,3-6-22,1-7-50,8-12-104,8-9-198</inkml:trace>
  <inkml:trace contextRef="#ctx0" brushRef="#br0" timeOffset="196322.57">20172 805 1071,'0'0'20,"0"0"-18,0 0 55,0 0 59,0 0-49,0 0-57,-123-22-9,72 70 5,9 13-1,14 3 6,20-2 1,8-9-7,12-12-2,24-12 0,9-13 5,6-13-7,4-3-1,1-12-3,-5-19-8,-9-8-1,-9-7-6,-12-2 3,-11-6 11,-10 1-5,0-3-10,-20-6 12,-15-1-8,-7-1 5,-3 5 10,2 10 5,9 15 7,10 14 6,10 14 8,4 6 11,6 23-27,1 32-7,0 24 30,3 19 45,0 13-19,0-3-25,3-1-8,10-1-9,0-7-7,5-3-10,-3-8-14,-3-7-87,-12-12-113,0-18-248</inkml:trace>
  <inkml:trace contextRef="#ctx0" brushRef="#br0" timeOffset="201795.85">20730 12679 219,'0'0'94,"0"0"-33,0 0 15,0 0 5,0 0-2,0 0-2,0 0-11,-46-11-3,46 11 1,0 0 2,0 0-5,5 15 4,11 3 1,5 3-11,4 3-17,4-2-4,3-1-5,1-2-11,3-2-2,1 0-3,-7-4 8,-7-2 2,-6-1-12,-6-3-3,-5-1-8,-2-2 2,-4-1 3,0-2-4,0 0-1,0 2 1,0 4 0,0-2 3,0 2 2,-10 1-1,-2 3 1,-4 1-5,-6 5 8,-1 4 1,-4 4 1,-2 2-2,4 4 7,0-2 1,5 2-5,4-4 0,4-4-3,0-4-8,5-5-2,2-7 0,4-4-37,-1-3-38,1 0-47,-4 0-99,-4 0-72,3-7-140</inkml:trace>
  <inkml:trace contextRef="#ctx0" brushRef="#br0" timeOffset="203125.39">19878 12131 1132,'0'0'128,"0"0"-71,0 0-54,18 79 14,2-13 66,-5 2-4,-6-3-55,-6-7-24,-3-10-8,0-12-67,-3-11-51,-9-11-107,4-14-199</inkml:trace>
  <inkml:trace contextRef="#ctx0" brushRef="#br0" timeOffset="203291.98">19725 12097 959,'0'0'170,"22"-100"-112,16 56-45,14 7 50,7 10-3,3 10-32,-6 17-28,-12 3-95,-13 30-133,-18 14-151</inkml:trace>
  <inkml:trace contextRef="#ctx0" brushRef="#br0" timeOffset="203463.56">19697 12677 1295,'0'0'269,"118"-57"-269,-41 21-7,-1 5 7,-3 7 23,-6 11-23,-10 11-17,-9 2-173,-5 2-181,-10 10-576</inkml:trace>
  <inkml:trace contextRef="#ctx0" brushRef="#br0" timeOffset="204324.75">22246 13459 487,'0'0'27,"0"0"-20,0 0 12,-12-73 48,3 53 27,-3 1-24,-4 2-48,1 1-6,-4-1 1,-3 3-17,-2 2-10,-2-1-49,-6 6-119,-5 2-39</inkml:trace>
  <inkml:trace contextRef="#ctx0" brushRef="#br0" timeOffset="204466.31">21500 13293 614,'0'0'50,"0"0"-50,-91 19-18,64-9 2,-1 2-40,5 3-103,0 2-192</inkml:trace>
  <inkml:trace contextRef="#ctx0" brushRef="#br0" timeOffset="204653.79">21009 13612 336,'0'0'0,"0"0"-8,-73 97 8,55-54 43,8 4 82,8 3-4,2-2-12,0-1-15,8-4-12,4-2-45,0-5-37,1 3-13,2 0-145,1 1-121</inkml:trace>
  <inkml:trace contextRef="#ctx0" brushRef="#br0" timeOffset="204775.8">21109 14596 748,'0'0'0,"0"0"-39,69 86-85,-41-60 26,3 3-138</inkml:trace>
  <inkml:trace contextRef="#ctx0" brushRef="#br0" timeOffset="204977.18">21510 15063 352,'0'0'230,"0"0"-230,90 24-60,-62-18 11,-3 2 42,-2 0 4,-4 0-14,-1-1 5,-4-2 12,0-2 60,-1-3 21,1 0 33,1 0-34,8-14-61,6-4-19,6-12-163,5-3-120</inkml:trace>
  <inkml:trace contextRef="#ctx0" brushRef="#br0" timeOffset="205091.76">22217 14786 649,'0'0'245,"63"-82"-172,-39 46-8,-8 2-42,-8 1-23,-5 2-50,-3-6-178,0-1-218</inkml:trace>
  <inkml:trace contextRef="#ctx0" brushRef="#br0" timeOffset="205234.86">22426 13989 1001,'0'0'24,"17"-109"-24,-14 59-61,-3 2 0,0 7 40,-18 10-5,-9 10-97,-10 7-78,-5 2 1</inkml:trace>
  <inkml:trace contextRef="#ctx0" brushRef="#br0" timeOffset="205397.56">21749 13223 423,'0'0'147,"0"0"-147,0 0-5,-91-15-29,55 15 10,-4 11-67,-5-3-257</inkml:trace>
  <inkml:trace contextRef="#ctx0" brushRef="#br0" timeOffset="205570.86">20691 13439 347,'0'0'0,"0"0"-34,-55 90-22,40-48-70</inkml:trace>
  <inkml:trace contextRef="#ctx0" brushRef="#br0" timeOffset="206254.14">20554 14570 352,'0'0'42,"97"58"-27,-42-24-14,-1 2-1,-2 3 4,-3 1-1,-10-1-3,-7-1 0,-7-1-9,-10-3-8,-3 0-6,-8 0-56,-2-2-21,-1 2-13,4-2 65,4-3 48,8-4 153,7-2-102,6-4 145,5 1-57,0-1-6,0-1-36,-1 0-32,-2-1-30,-1-1-19,3 1-13,0-4-3,4 2-69,4-1-67,5 1-28,5-1 1,2 1 33,4-1 62,-1 1 68,0-1 72,-8-4 28,-9 0-58,-7-7 124,-11-2-53,-5-1-13,2 0-44,2 0-8,1 0-38,8-7-10,2-4-23,6-6-66,9-4-86,6-5-50,8-3-52,1-2 173,2-1 104,-5 3 222,1-3-59,-2-1-72,2 1-46,1-1-8,2-4-37,-1 0-14,-2-1-97,-5 2-43,-10 2-38,-4 0 192,-6-2 47,1-5 138,-2-4-32,-3-6-22,-4-7-45,-9-2-86,-15-7-17,-3-5-114,-22-6-86,-19-6 46</inkml:trace>
  <inkml:trace contextRef="#ctx0" brushRef="#br0" timeOffset="206437">22960 13914 280,'-7'-99'196,"5"14"-47,0 14-13,-3 12-79,-10 4-30,-10 6-3,-16 3-1,-11 0-23,-6 4-6,-6-1-1,-1 1-32,6 4-44,1 1 0,1 4 22,2 4 28,-3-1-2,4 1 11,-2-2-6,2-2-61,-5 2-10,-2-1-110</inkml:trace>
  <inkml:trace contextRef="#ctx0" brushRef="#br0" timeOffset="206589.35">21222 12850 472,'0'0'0,"-147"84"-96,66-35-33,-1-3-19,6 4 148,9 6 37,10 8-28,6 5-9,5 4-42</inkml:trace>
  <inkml:trace contextRef="#ctx0" brushRef="#br0" timeOffset="206726.05">20315 14475 261,'0'0'0,"62"100"-30,-30-52-100</inkml:trace>
  <inkml:trace contextRef="#ctx0" brushRef="#br0" timeOffset="207102.72">21286 15170 59,'0'0'298,"0"0"-284,111 24-14,-68-22-25,-2-2-129,-4 0 154,0 0 5,3 0-5,0 0 1,2 0-1,6 0-36</inkml:trace>
  <inkml:trace contextRef="#ctx0" brushRef="#br0" timeOffset="207296.71">22905 14795 349,'0'0'16,"105"-72"-13,-67 38 6,-10-1 48,-4-1 34,-3-4-46,-4-2-34,-10-5-11,-7-5-70,0-6-86</inkml:trace>
  <inkml:trace contextRef="#ctx0" brushRef="#br0" timeOffset="207402.81">22893 13791 499,'0'0'0,"0"0"-7,-57-92-277</inkml:trace>
  <inkml:trace contextRef="#ctx0" brushRef="#br0" timeOffset="207886.67">22461 13562 0,'0'0'0</inkml:trace>
  <inkml:trace contextRef="#ctx0" brushRef="#br0" timeOffset="208505.63">23014 13798 7,'0'0'0,"52"94"12,-22-43 8,-2-2-8,1 1-9,-4-3 2,-6 1 8,-7-2-13,-4 0-15,-4-3 12,-1 1 3,-3 2 5,0 0 48,-21 1-53,-1 3-26,0 2-31,4 2 50</inkml:trace>
  <inkml:trace contextRef="#ctx0" brushRef="#br0" timeOffset="208646.06">22375 15383 250,'0'0'0,"-114"34"-111</inkml:trace>
  <inkml:trace contextRef="#ctx0" brushRef="#br0" timeOffset="-211179.56">21338 14310 6,'0'0'36,"0"0"-3,0 0-13,0 0-6,0 0-4,0 0 7,0 0 7,10 1 0,-9-1-8,1 0-4,-1 0-1,-1 0 2,0 0-6,2 0-2,-2 0-3,0 0-1,0 0 0,0 0-1,0 0-2,0 2-3,0 1-9,0 1-9,0 0 18,0 0-13,0 1-20,3 2 9,-3-2-11,0 0 1</inkml:trace>
  <inkml:trace contextRef="#ctx0" brushRef="#br0" timeOffset="-205202.54">18703 13261 1334,'0'0'85,"0"0"-77,0 0-5,6 73 19,8 9 93,0 27-17,-5 9-57,-4 11-4,-3-1-25,-2-12 1,3-10-12,4-19 3,4-13-8,7-16-9,-1-16-48,-2-17-37,-5-11-74,-7-9-58,-3-5-37,-10-7-40,-25-17-139</inkml:trace>
  <inkml:trace contextRef="#ctx0" brushRef="#br0" timeOffset="-205008.77">18257 14165 148,'0'0'738,"0"0"-606,0 0 3,0 0-4,110-11-14,10 6 13,38-4-41,17-5-40,2 0-15,-10-2 4,-21 6-32,-25 0-6,-27 7-2,-28-1-66,-27 1-84,-30-1-149,-9-1-414</inkml:trace>
  <inkml:trace contextRef="#ctx0" brushRef="#br0" timeOffset="-203883.1">18854 14205 193,'0'0'184,"0"0"-137,0 0 41,0 0 27,0 0 7,0 0-45,0 9-19,0-9-3,0 0 4,0 0-5,0 0-1,-7-2 11,-1-12-22,0-1-1,1-6-5,-2-4-18,2-9 9,-2-7-7,-2-6-7,2-10 10,2-4-8,1 0 6,6 1-1,0 7 2,0 2 1,3 5 4,9 4 0,6 6-13,1 6-4,10 6 1,3 6-11,11 9 0,4 9 0,-1 0 0,0 12 3,-6 14-1,-7 6-1,-6 7 0,-7 3 1,-3 2 1,-4 0-3,-3 0 1,-5 6 4,2 1-4,-3 2 4,1-2 2,-2-5-4,1-1-1,-1-2 3,0 2-3,0-4 1,0-2-1,5 0-1,3-2 0,3-2 7,2-1-6,0-2 2,4-1 4,7-1-2,0-3 5,-2-1 1,4-6-1,-4-4-4,0-3 2,0-5 4,-1-2-1,-3-4 2,2-2-4,-1 0 4,-1-2-5,3-9-1,-1-7-3,1-4 2,2-2 1,-2-3-1,-3 2-2,-2 0 6,-5 0 6,-1-4-11,-4 0 0,-5-3-2,-1-3 1,-3 1-5,0-1 1,0 1-1,-10 5 0,-3 3 0,0 2-2,1 2 1,1 3 1,2 4-1,3 3-1,1 4-3,2 0-10,0-1-9,1-1-5,-2 0-25,0 1-11,-1 2-46,2 5-50,0 0-57,3 2-62,0 0-283</inkml:trace>
  <inkml:trace contextRef="#ctx0" brushRef="#br0" timeOffset="-203306.22">19335 14112 317,'0'0'290,"0"0"-219,0 0 61,0 0 4,0 0-36,0 0-1,48-12-25,-21 10-1,8 2 0,3 0-19,13 0 0,2 0-6,9-5 3,3-2-7,1-3-6,1-4-11,-7 5-8,-11 1 3,-8 3-4,-12 1-4,-6 1-4,-10 2-4,-6 1-4,-5 0 0,-2-2-1,0 2-2,0 0 1,0 0-3,0 0-4,0 0-7,0 0-4,0-2-3,0-1-19,0-1-69,1 1-76,-1-3-162,0-2-273</inkml:trace>
  <inkml:trace contextRef="#ctx0" brushRef="#br0" timeOffset="-201070.8">22731 13554 390,'0'0'187,"0"0"-12,0 0 3,0 0-101,0 0 11,0 0 6,107-75-30,-70 55-10,5-1-7,1-3-16,5-1-1,1-2-14,2-1-8,-6 2 10,-9 1-11,-10 8 1,-10 5-4,-9 2-4,-7 3-4,0 2-37,-7-5-38,-19 0-21,-10 0 13,-3-1 27,4-1 27,5 2 33,12 0 0,7 3 18,10 2 52,1 3 14,0-1-6,1 3-9,22 0-29,13 0-18,5 8 9,4 7-4,-6 5 2,-6 3-12,-5 1-5,-6 4 3,-3 3-8,-5 2-4,-9-2 3,-2 3-4,-3-2-1,0-3 12,-14-4-13,-1-6-2,-3-5-51,4 0-55,-3-8-61,1-5-149,1-1-361</inkml:trace>
  <inkml:trace contextRef="#ctx0" brushRef="#br0" timeOffset="-197907.92">24049 12700 311,'0'0'370,"0"0"-293,-22-82-50,13 60 65,0 2 13,-2 3 6,2 3-23,1 4-53,1 4 18,3 6 7,3 0-11,1 6-34,0 29-11,0 27 10,4 22 34,9 14 3,-5 4-11,-2-4-14,-6-4-8,0-4-8,0-8-9,-8-13 1,4-10-2,0-12-4,4-9-39,0-9-38,0-10-14,0-6-75,0-6-69,-6-7-134,-6 0-165</inkml:trace>
  <inkml:trace contextRef="#ctx0" brushRef="#br0" timeOffset="-197621.91">23385 13319 732,'0'0'336,"0"0"-262,0 0 23,136-5 26,-15 5-4,34 0-17,18 0-41,9 0-34,0 0-22,-11 0-5,-11 0 1,-20 0-3,-21 0-19,-20 0-70,-24 0-109,-20-12-283</inkml:trace>
  <inkml:trace contextRef="#ctx0" brushRef="#br0" timeOffset="-191080.95">18770 14246 63,'0'0'135,"0"0"-122,0 0 44,0 0 24,0 0-17,0 0-2,0 0-12,0-20-10,0 19 3,0 0 15,0-1-12,0 1-9,0-1-10,0 1 1,0-2-6,0 0 3,0-2 4,0-2-9,0-3 12,0 0-19,0 0 1,0 2 6,0 0-5,0 0-3,0-1-8,0-2 3,-1-2-5,1-2 3,0-4 10,-2-1-1,2 1-2,0-2 4,0 0 4,0 1-1,0 2-8,0-1 6,-3 3-4,-2-3-5,2 1 0,-3-2 2,1 1 0,2-3 6,0 0-15,1 3-1,2-2 13,0 2-13,0 2 5,0-1 1,0 8-2,0-2-3,0 3 2,0 2-1,0 1 0,0-3 0,2-1-1,-1 0-1,2 1 2,0-3-2,2 0 2,1 3 1,1 0-1,-2 1-2,0 2 0,2 1 1,-3-1 1,1 2-2,2-3 0,-2 4 1,1-1-1,1-1 0,-1 0 0,3 3 0,-2-2 1,3-2-1,0 4 0,2-4 0,-2 3 1,5 0-1,-3 0-1,1 3 0,-2 0 1,-2-2 0,0 2-1,-3-2 1,1 1 0,-1 1 3,4 0-3,-2 0 0,0 0 3,-1 0-3,0 0 0,-2 0-3,1 0 3,2 0 0,-2 1 1,2 6-1,0-3 0,-2 1 2,0 0-2,-1 1-2,0 3 2,0-2 4,1 0-4,0 3 0,-2-3 4,3 4 1,-1 0-4,0 0 0,-1 2 0,4-1 0,0-1 0,0 2 2,0-3-1,-1 3 1,0 1 2,0-2-2,-1 2 1,0 2 4,-2 1-2,-1 1-1,1 1-3,-3 3 3,4 3-2,-2 1 3,3 4-5,1 0 7,-1-3-4,1 0 1,0-5-2,-1 0-1,-2-2 4,2 2-6,-4-2 2,4-3 1,-6 5 1,1 0-4,-2-2 3,1 2-1,2-1-2,0-5 5,0 2-4,2-3 0,0 2 2,5 0 1,-3-1-1,2 1 0,0 0 1,0 0-2,-2 0-1,1 2 1,1-2-2,-2-2 3,-1 1-1,2-2 0,2-1-1,-2-1 2,1 0-2,1-2 3,-3 1 0,4-3 1,-4 0 1,4-4-1,-2 3 0,1-4 6,1-2-4,1 1 1,-2-2 2,3 1-10,-2-1 8,-1 0-6,-1 0 4,-1 0-1,-2 0 4,5-4 0,-1-3-1,-3 0 0,-1 1-2,1-1 3,1 0-4,-2 0-2,0-1-2,1 0-1,-1-1 0,0 3 0,2-1 1,1 0-2,0-2 4,-2 1-6,1-5 6,0 4-3,-2-5 1,-1 0 0,-4-2 6,1-1-6,-2-3 2,0 1 2,0 0 0,0 4-5,0 1 0,0 3 2,0 0-1,0 4-1,0-1 0,0 3 0,0-1-1,0 0 0,0-3 1,0 2-9,0-3-2,0-3-9,0-3-18,0 1-69,0 2-71,0 4-117,0 5-329</inkml:trace>
  <inkml:trace contextRef="#ctx0" brushRef="#br0" timeOffset="-187292.27">18665 14225 383,'0'0'47,"0"0"1,0 0 50,0 0 3,0 0-18,0 0-37,0 0-12,4 0 16,-4 0-5,0 0-9,0 0 5,0 0-8,0 0 7,0 0 7,0-6-4,0-1 8,0-3-11,0 1 3,0-1-1,3-3-7,-3 2-9,0-3 1,0 1 3,0 1-12,0 0-7,0 0-4,0-3 1,0 0-1,0-4 5,2 0-1,2-5 6,0 4-3,-1-4-1,3 5 0,-4-3-3,4 3-3,-4 5-1,0 0 1,-2 3-4,0 0 1,0 0-1,0-3 1,0 1-2,0-1-1,3-2 1,-1-1-1,2 0 1,1-1-1,-1 4 0,1 2 0,-2 1-1,1 2 0,-1 0 1,0 1 0,0 0 0,-2 0-1,2 0 0,2-4 0,0-1 0,2 2 0,-1 0 0,1 0 0,0 4-1,0 0 1,-1 1 0,0 0 0,0 1-1,1 0 1,-1 1 0,3 0-1,-2 0 1,4 1 0,1-2 0,-2 1 0,1 4 1,-1-3-1,1 3 1,2 0-1,0 0 0,4 0 0,-2 0-2,4 0 0,-2 0 1,-1 9-3,1-1 4,-4-1 0,0 1 1,-1 2-1,-1-1 1,-1 1 0,2 3-1,-2-2 3,1 3-3,-1 2 3,2 0-2,-1-1 3,0 1-1,-1-1-1,3 2 2,-3 0 0,-1 0-3,2-1 0,-3 3 3,0-1-1,1 1-2,1 3 3,-2 0-1,0 3 0,-2-2 0,-1-1-1,1-3 0,-1 1 0,-1-4 0,1 1-2,-2 0 3,-1 0-3,3-2 0,-3 1 3,1 0-2,-2-2 0,1 1 1,1 1-2,0 0 2,1 0-1,1 3 0,2 0 0,-1-1-1,3-1 0,0 2 4,0-2-2,-2-1 3,2 1-2,-2 0 2,3-1-1,-1 1-1,-2-1 1,5-1-2,-4 0 1,-1-2 0,2 3-1,-2-3-1,1-2 1,-2-2 4,1 0-5,-1-4 4,-1 0-2,-1-1 1,-1-1-3,2 0 5,-1-1-6,-1 3 1,0-4 0,1 1-1,0-1 2,-2 0-1,1 1-1,-1-2 0,1 0 1,0 3-2,3 1 1,0 0 0,-2 1 0,1-1 0,-1-4 2,-2 4-2,2-3 1,-1 2-2,-1-1 2,4 0-3,-3 0 5,-2 0-6,0-1 6,-1-1-4,0 0 2,0 0-2,0 0 3,0 0-3,0 0 2,0 0-1,0 0 2,0 0 1,0 0-5,0 0 3,0 0-1,2 0 1,0 0 0,1-1 0,0-5 3,3-4-4,0 0-1,2-6-20,2-4-25,0-2-55,-1-6-141,-3-4-219</inkml:trace>
  <inkml:trace contextRef="#ctx0" brushRef="#br0" timeOffset="-185727.77">22910 12504 540,'0'0'52,"0"0"-17,0 0 68,0 0-5,0 0 12,-80-24-43,45 45-44,-1 15 4,3 14-4,5 9 8,11 4-7,14-6-8,3-10-16,15-13-1,18-17-2,11-12 3,5-5 4,2-5 1,-4-18 6,-5-7-11,-11-6-1,-3-1 1,-10-1 0,-6 0 0,-10-1-3,-2 0-6,-11-3-13,-14-5-13,-12-5 15,-5 1 20,-3 1 1,2 11 29,5 12-1,8 12 2,10 11 39,10 4-32,10 19-19,0 27-13,7 27 42,16 16 7,1 8-40,-4 6-7,-4-5-3,-4-6-5,-1-12 0,-1-11-4,1-10-61,3-11-134,-1-13-112,-6-15-365</inkml:trace>
  <inkml:trace contextRef="#ctx0" brushRef="#br0" timeOffset="-183416.72">23966 13370 19,'0'0'86,"0"0"-59,0 0 34,0 0 3,0 0-6,0 0-2,7-3-10,-7 3-2,1 0 1,-1 0 1,0 0 16,0 0 12,0 0 5,0 0-12,0 0 16,2 0-14,0-1-9,1-1-8,-1 1-13,1-2 1,2 1-4,-2-1-9,4-2-11,-1 1 9,0-1-4,-3-2 8,2-1-8,-2 1 12,1-3-3,1 1-1,-2-4-10,0-1 2,2-2-4,0-4-5,-1 2 3,1-2 0,-2 0 1,-1 0-1,1 1-7,0 0 7,0-1 0,0 1-7,1-1 5,0 1-4,-1 2-2,3-3 0,0-2-2,5-1 9,-2-1-12,3-2 1,-1 1 2,2 0 0,0-2-1,-3 1-2,2 2 2,0 2-2,0 3 0,3 0-1,-1 4 2,0 0-1,-2 4 0,-1 4 0,-5 2 3,3 2-3,-3-1 1,-1 2 0,3 0-2,4 2 0,3 0-1,6 0 0,1 6 0,3 7 1,-3 4 0,-2 3 1,1 7 0,-6 1 0,0 0 0,-3 0 0,-3-1 0,1-2-2,-1 1 4,0 0 0,1-1-2,-2 2 3,-2 4-1,-4-2 1,1 4-5,-2 0 1,-1 1 1,0-1 2,0-1 2,2-1-4,1-4 4,2 1-4,0-1-2,-1-2 3,2 1 1,2 1-2,1-1-1,-2 2 3,2-2-2,-1 0 1,2-2 0,-4 1-3,3 0 0,1-1 5,-1-1-3,2-1-1,1-2 2,-2-1-3,1 1 2,0 2-2,1-1 5,-2 0-5,4-1 1,-2-1 2,2 1 0,-2 0 5,-2-1-7,2 0-1,-1-3 3,0-3-1,-2-3 1,0-1-3,-1-1 3,1-2 2,0-1-4,-3-2 1,0-3 2,2 2-1,-2-2 1,2 0-1,1 0 4,-1 0-4,2 0 1,0 0 0,0 0 1,0-2 0,2-8 1,-2 3 1,-2-5-1,4 0-2,1-1-1,-1-5 0,0-2-1,-2 1-1,1-1 1,-1-2 1,-1 3-2,-1-2 2,-1 0-1,2 0-2,-3-1 1,-2-2-1,1 2 4,-4-2-4,2 2 0,2-4 3,1-3-3,0 3 0,-2-1 0,-1-1 0,0 2-1,2-3 1,-2 2 0,1 5-2,-4 2 2,3 7-1,-2 2 1,1 2-2,-1 1-5,-1 0-9,0 1-17,0-3-34,0 5-33,0 1-78,-9 1-271</inkml:trace>
  <inkml:trace contextRef="#ctx0" brushRef="#br0" timeOffset="-178480.45">22019 15841 901,'0'0'100,"0"0"-84,0 0 12,0 0 21,0 0 9,0 0 4,-99 67-25,45-19-20,-6 8-10,-5 7 2,1-1 0,-1-3 5,5-5-2,8-10-5,9-11-4,8-8-2,7-5 0,3-5 2,4-3 3,0-3 2,6-5-3,5 0-1,5-4 3,5 0 2,0 0 9,0 0-1,0 0-11,0 0 0,0 0-4,0 0 24,5-5-22,-4 3 0,-1-1-2,0-1 2,0-1 1,0-5-5,-17-4 0,-12-3-5,-17-3 2,-14-3 3,-9 4-2,-11 1 1,0 6 1,0 9-1,-1 3-1,7 13 1,10 15 1,9 11 5,14 14 0,18 12 0,13 8 4,10 7-1,8-2 0,23-8 0,10-12-5,9-14-3,13-11 0,7-16 6,8-13 8,1-4-8,-5-8-1,-13-11 0,-18-4 3,-17 1-3,-21-3 1,-5-3-2,-27-3-4,-21 1-13,-16 7 0,-14 9-7,-1 11-1,2 3-3,8 9 8,8 18 15,10 9-2,12 4 3,13 3 0,16 0 1,10-4 3,8-8 3,28-11 0,14-8 8,18-12 3,5 0-3,-2-12-9,-13-2-3,-20 1 0,-20 6 1,-17 4-4,-7-1 0,-34 3-32,-20 1-1,-18 3 26,-5 19 2,1 7 1,5 10 4,7 9 1,8 12 0,3 13 2,-2 14 20,-7 10 16,-10 15 17,-13 5-11,-8 1-7,0-1-23,7-19 11,15-14-21,20-21 1,20-21-6,17-18-5,20-20-31,10-4-108,32-32-2,20-19-163,13-14-210</inkml:trace>
  <inkml:trace contextRef="#ctx0" brushRef="#br0" timeOffset="-177345.79">22288 16171 107,'0'0'124,"0"0"-98,0 0 5,0 0 40,-101-38 11,70 34 22,-1 1 25,-1 1-10,3-1-20,2 1-1,5 1-15,7-4-6,7 3-12,4 0-15,1 2-6,4 0-9,0 0-15,24 22-19,19 12 23,12 9 9,12 3-1,-1 0-4,-1-1-1,0-5-4,-6-4-9,-4-2-6,-13-7-6,-9-5-2,-9-8 0,-11-5-1,-11-6 1,-2-3 1,0 0 0,0-16 10,0-12-6,0-10-5,3-4 0,7 2 0,9 1 0,7 7 0,6 6 5,11 7-1,9 9-2,7 10 1,4 4-2,1 25 5,-7 11 4,-12 14-5,-14 7-5,-15 5-9,-14 1 9,-2-7 5,-12-8-5,-11-9-5,-5-15-17,0-12 2,1-14 17,3-2 3,6-29 0,6-14 4,12-9-2,0-7-1,29-2 12,17 5 2,13 10 8,7 18 4,3 20-6,-6 8-5,-3 32-15,-10 21-2,-13 19-2,-13 6 2,-11 4 1,-11 0 0,-2-9-6,-8-9-5,-17-13-3,1-16-9,3-19 0,3-16 16,6-6 7,4-26 11,8-12-7,0-9 2,13 2-4,15 1 13,11 9-3,7 13 8,5 14 1,3 14-4,-3 7-11,-4 27-5,-7 15-2,-12 11 0,-8 7-2,-7 4 3,-8-6-6,-5-1 6,0 0-5,0-6 5,-2-9 2,2-9 0,0-15 3,14-7 2,32-5 5,27-7 15,29-1-6,17-5-18,9 0-3,-4 0-27,-19 2-99,-23 8-336</inkml:trace>
  <inkml:trace contextRef="#ctx0" brushRef="#br0" timeOffset="-176542.04">18620 16113 522,'0'0'0,"0"0"-160,98 85-152</inkml:trace>
  <inkml:trace contextRef="#ctx0" brushRef="#br0" timeOffset="-176213.44">18600 16090 695,'0'0'97,"0"0"2,-86-67 62,75 67 14,8 20-48,3 35-58,12 26-5,17 19 29,5 7-41,-1 0-29,-5-5-4,-5-4-11,-1-9-6,-6-16-2,4-11-39,-1-12-85,-5-13-43,-7-12-99,-7-12-239</inkml:trace>
  <inkml:trace contextRef="#ctx0" brushRef="#br0" timeOffset="-176001.97">18269 16760 1103,'0'0'229,"115"-29"-181,-2 14 47,30 5 17,26-4-15,6 4-40,-4 1-30,-5 2-21,-16-1-5,-8-1-2,-20 1-6,-20 3-35,-31 0-63,-27 0-143,-31-1-205</inkml:trace>
  <inkml:trace contextRef="#ctx0" brushRef="#br0" timeOffset="-175223.75">18756 16748 556,'0'0'69,"0"0"21,0 0 9,0 0-16,0 0-10,0 0-21,-35-72-12,26 54 20,1-6 3,1-7-6,3-11-3,4-13-14,0-8-15,0-2 8,10 2 3,-2 7 4,-1 8 6,2 7-5,4 5-15,3 9-18,6 11-6,3 12-2,9 4-1,5 25-2,9 21 3,-2 14-2,-1 10 1,-9 8 1,-9 1 3,-5 4-2,-7-3 5,0-5-4,-2-6-1,3-6 4,0-9-3,7-6 10,0-7-1,-1-9-2,2-2 14,1-7-15,2-4-2,0-2-4,3-7 15,0-5-9,6-5 6,-2 0 2,0 0 2,-8-8-7,-6-6 3,-3-2-7,-3-3-1,-4-2-2,0-5 0,0-3-3,-2-3 2,-2 0-3,-3 1 0,-3 0 2,0-1-1,-4 0-1,-12-1 0,-1 4 0,-1 3 0,4 6-1,2 5-2,4 4-7,3 3-5,5 3-8,0 4-37,0 1-102,0 0-189,9 0-255</inkml:trace>
  <inkml:trace contextRef="#ctx0" brushRef="#br0" timeOffset="-173897.78">20129 17830 551,'0'0'274,"0"0"-169,0 0 23,0 0 26,0 0-47,0 0-33,66 57 15,-30-5 18,2 10-49,-5 3-29,-6 5-7,-6 0-11,-6-4-5,-3 3-5,-3-7-1,-3-5-21,-2-11-56,-4-9-63,0-10-25,-4-11-157,-14-12-155</inkml:trace>
  <inkml:trace contextRef="#ctx0" brushRef="#br0" timeOffset="-173663.94">19995 18306 834,'0'0'192,"0"0"-112,0 0 84,0 0-42,130-68-32,-26 49-4,15-1-21,2 4-24,-10 3-15,-10 3-18,-16 4-7,-19 3-1,-15 1-13,-12-2-20,-12 3-55,-10-1-86,-15 2-80,-2 0-104,-27 0-431</inkml:trace>
  <inkml:trace contextRef="#ctx0" brushRef="#br0" timeOffset="-173048.82">20416 18335 681,'0'0'231,"0"0"-200,0 0 73,0 0 11,0 0-36,0 0-15,4-78-33,-4 56-21,2-7-1,1-1 12,0-9-3,4-3 0,-4-2-9,-3-7 5,0-1 6,0-2 0,0-1 4,0-1-4,0 9 1,0 5-5,9 13 15,0 9-17,0 9-7,-2 11-3,5 3-4,11 27-13,6 14 13,7 11 4,2 11-4,-1 4 4,-3 2-4,-1-1 1,1-1 1,-2-6-2,-4 2 3,-4-5 0,-3-2-2,-4-4 2,4-8-2,-1-13-1,1-9 4,2-8-1,1-8 6,-1-5 1,5-4 11,1-8-1,-1-14-2,-2-10-7,-6-6-5,-3-3 3,-7-2-6,-9-4 3,-1 3-5,0-1-2,-11 8 1,-6 1-11,-1 7-8,-1 5-9,2 9-35,0 6-70,1 6-112,6 3-169</inkml:trace>
  <inkml:trace contextRef="#ctx0" brushRef="#br0" timeOffset="-171944.25">23560 16344 387,'0'0'639,"0"0"-543,103-28-36,-35 10 37,10-1-15,3-1-19,-1 4-13,-6 5-38,-11 4-10,-13 5-2,-9 2-10,-5 0-49,-5 0-69,-11 0-150,-13 6-341</inkml:trace>
  <inkml:trace contextRef="#ctx0" brushRef="#br0" timeOffset="-171674.94">23449 15807 1156,'0'0'131,"0"0"-131,0 0-2,68 81 2,-16-3 88,1 14-24,-6 7-41,-10 0-19,-7-8 0,-6-10-3,-2-11-1,3-14-1,7-12-33,2-11-15,3-11-47,1-10-50,-5-9-50,-11-3-142,-10 0-197</inkml:trace>
  <inkml:trace contextRef="#ctx0" brushRef="#br0" timeOffset="-171203.96">23809 16369 757,'0'0'94,"0"0"-90,0 0 24,0 0 28,0 0 10,-30-78-37,20 58-25,4-7 1,1-6 6,5-11 22,0-5-18,0-1 29,9 4 18,5 10 11,-2 6-11,2 11-18,-2 7-12,5 7-15,5 5-8,14 22-7,12 22-2,7 14 10,1 9-6,-9-1-3,-6-6 1,-7-7-2,-2-10 0,-2-10 4,0-8-2,1-11-2,-1-8 6,-2-6 3,-4 0 8,-6-20-2,-8-6-5,-8-9 4,-2-7-9,-5-3-5,-11 1 1,-5 2 2,5 6-3,1 11-3,7 5-28,2 9-35,5 11-52,-1 0-97,1 8-172,1 11-294</inkml:trace>
  <inkml:trace contextRef="#ctx0" brushRef="#br0" timeOffset="-170421.64">23384 17305 1043,'0'0'143,"0"0"-40,0 0 13,0 0-57,0 0-2,94 99 37,-50-34-42,-3 7-40,-12 1 1,-6 0-12,-2-3 1,1-7-2,0-9-2,1-12-16,-1-10-66,2-10-101,3-12-70,-2-10-262</inkml:trace>
  <inkml:trace contextRef="#ctx0" brushRef="#br0" timeOffset="-170169.15">23278 17730 1027,'0'0'138,"0"0"-131,0 0 51,93-6 39,-22 6 6,13 0-13,11 0-37,3 0-21,5 0-13,-1-9-2,-5-2-8,-13-2-8,-12-1-1,-14 2-26,-16 1-56,-16 7-58,-22 4-156,-6 0-256</inkml:trace>
  <inkml:trace contextRef="#ctx0" brushRef="#br0" timeOffset="-169607.7">23740 17839 368,'0'0'351,"0"0"-302,0 0-7,0 0 60,0 0-12,0 0-13,-35-48-39,27 31-21,2-5 17,0-7 12,3-10-6,-1-11-1,4-5 9,-2-2-7,2 1 8,0 6-2,0 11 0,0 10-10,0 12-16,0 11-1,0 6-7,10 0-13,17 25-13,17 19 13,12 7 6,5 13 1,1 0-4,-4 1-1,-7 1-2,-7-11 0,-3-4 0,0-8 1,0-6 0,1-8 5,-1-6 3,-1-7 8,-5-5-3,-7-6 2,-6-5-8,-7 0 11,-4-7-8,-4-10 0,-4-8 1,-3-8-9,0-4 0,-1-5 0,-10 0 0,1 1 0,4 1-3,1 4 0,2 1-1,-1 3-22,2 7-14,-1 8-45,-5 8-105,2 9-161,0 0-235</inkml:trace>
  <inkml:trace contextRef="#ctx0" brushRef="#br0" timeOffset="-168824.73">24625 12928 514,'0'0'172,"0"0"-110,0 0 44,0 0 29,13 91-78,-10-45-30,-3 10-19,0 12-8,0 14-88,0 7-246</inkml:trace>
  <inkml:trace contextRef="#ctx0" brushRef="#br0" timeOffset="-168560.1">24898 16673 1520,'0'0'0,"0"0"-88,0 0-151,0 0 116,0 0 109,0 0-188,37 6-386</inkml:trace>
  <inkml:trace contextRef="#ctx0" brushRef="#br0" timeOffset="-168306.94">20387 17813 1813,'0'0'0,"0"0"-37,0 0-198,0 0-16,0 0 78,0 0-80</inkml:trace>
  <inkml:trace contextRef="#ctx0" brushRef="#br0" timeOffset="-167120">15073 3408 1236,'0'0'107,"0"0"-98,0 0-3,0 0 11,0 0-3,0 0 26,0 0-28,0 0-12,0 0-12,0 0-61,0 0-84,16-10-125,14-13-259</inkml:trace>
  <inkml:trace contextRef="#ctx0" brushRef="#br0" timeOffset="-166737.61">18104 2031 1112,'0'0'192,"0"0"-167,0 0-14,0 0 49,0 0-2,0 0-29,74 0-27,-74 0-2,2 0-57,10 0-109,11-5-199</inkml:trace>
  <inkml:trace contextRef="#ctx0" brushRef="#br0" timeOffset="-166429.61">21075 1946 870,'0'0'692,"0"0"-630,0 0-62,0 0 0,0 0 0,0 0 0,15-4-45,-36 4-181,-5 0-313</inkml:trace>
  <inkml:trace contextRef="#ctx0" brushRef="#br0" timeOffset="-155044.94">15001 3430 577,'0'0'87,"0"0"-77,0 0 77,0 0 12,0 0-13,0 0-42,0 0-21,0 0-7,0 3 8,-2 0-3,-6-2 4,-1 1-5,-2-2-13,1 0-1,1 0-3,1 0 5,3 0-1,3-2 5,-1-5 12,2 2-1,1-1-1,0 1 2,0 3 6,0 0-3,1 2-1,11 0-8,1 0-13,5 13-1,-1 3 0,-4 1-4,-7 0-2,-4 1-2,-2-3 0,0-1 1,0-8 0,-10-1-1,0-5 4,0 0 4,-1 0 2,-2-11 1,1-6 7,0-1 17,5-1 9,4-1 6,3 5-12,0 4-18,0 4-11,0 4-5,0 2-11,0 0-34,3-1-55,5-1-81,0-4-91,-2-5-225</inkml:trace>
  <inkml:trace contextRef="#ctx0" brushRef="#br0" timeOffset="-154602.3">14908 2196 513,'0'0'47,"0"0"-47,0 0-8,0 0-12,0 0-58,22 105-89</inkml:trace>
  <inkml:trace contextRef="#ctx0" brushRef="#br0" timeOffset="-154378.72">15093 3745 1211,'0'0'0,"0"0"-54,0 0-24,0 0-24,0 0-159,0 0-257</inkml:trace>
  <inkml:trace contextRef="#ctx0" brushRef="#br0" timeOffset="-154183.97">15404 4333 902,'0'0'0,"0"0"-98,0 0 2,0 0 87,0 0-2,0 0-115,91-3-237</inkml:trace>
  <inkml:trace contextRef="#ctx0" brushRef="#br0" timeOffset="-152825.03">14921 1988 349,'0'0'0,"0"0"-4,-49-74 4,44 74-137,3 0 67,2 14 29,0 14 38,0 8-6,0 8-64</inkml:trace>
  <inkml:trace contextRef="#ctx0" brushRef="#br0" timeOffset="-151020.01">14738 2123 474,'0'0'34,"0"0"-34,0 0-29,0 0 29,0 0 0,0 0 0,-58 25-46,48-1-154</inkml:trace>
  <inkml:trace contextRef="#ctx0" brushRef="#br0" timeOffset="-150778.91">14697 3971 1105,'0'0'0,"0"0"-463</inkml:trace>
  <inkml:trace contextRef="#ctx0" brushRef="#br0" timeOffset="-150450.42">14791 4841 1193,'0'0'0,"0"0"-263,0 0-154,0 0 222,0 0 195,0 0 122,16-30-122,-16 30-89,0 0-205</inkml:trace>
  <inkml:trace contextRef="#ctx0" brushRef="#br0" timeOffset="-150118.95">14554 2074 1105,'0'0'0,"0"0"-194,0 0-83,0 0 215,0 0 62,-93 114 18,84-46 13,0 14-31,9 11-201,0 10-124</inkml:trace>
  <inkml:trace contextRef="#ctx0" brushRef="#br0" timeOffset="-149369.28">14907 4749 1338,'0'0'0,"0"0"-69,0 0-39,0 0 108,0 0 41,0 0 16,4-31-55,-4 31-2,0 0-32,0 0 5,2 0 22,-1 3 3,-1 1 1,2 0-6,-2-4-5,2 1 8,-1-1 3,1 0 1,-2 0 1,0 0 2,0 0 1,0 0 0,0 0 0,0 0-2,0 0 2,0 0-3,0 0 0,0 0 2,0 0-3,0 0 1,0 0 0,0 0-1,0 0 6,0 0-6,0 0 0,0 0 0,0 0 6,0 0-6,0 0 0,0 0 1,0 0-1,0 0 2,0 0 1,0 0 5,0 0-6,0 0 8,0 0-6,0 0-1,0 0 0,0 0 1,0 0-1,0 0-3,0 0 0,0 0-1,0 0-1,0 0 1,0-1-12,0 1 11,0 0-1,0-2 0,0 2-2,0-2 2,0 1-5,0-1 3,0 2-5,0-1 3,0 0 1,0-1 4,1 1 1,-1 0 1,2-2-18,-1 0-21,1-5-66,-1-6-184,5-6-254</inkml:trace>
  <inkml:trace contextRef="#ctx0" brushRef="#br0" timeOffset="-149107.88">15807 3873 845,'0'0'0,"0"0"-150</inkml:trace>
  <inkml:trace contextRef="#ctx0" brushRef="#br0" timeOffset="-148890.46">16482 3923 45,'0'0'0</inkml:trace>
  <inkml:trace contextRef="#ctx0" brushRef="#br0" timeOffset="-143430.96">18606 7332 1244,'0'0'60,"0"0"-53,0 0 9,0 0 24,-83-62-2,34 103-12,-11 28-15,2 24-7,6 16-3,13-1 6,17-5-7,15-18 0,7-20 0,21-22-1,17-23-30,12-18-2,7-2 22,1-30 1,-6-13 10,-6-11 5,-13-13-2,-9-6 1,-10-8 2,-10-12-3,-4-7 4,-7-9 4,-29-1-4,-10 11 8,-7 21 12,1 28-11,9 26-7,7 23 7,8 4 3,10 43 5,12 29 1,6 29 26,16 22 10,19 11-26,2 4-23,2-4-4,-2-12-7,-1-9-1,3-18-6,1-15-40,-1-16-55,-5-15-60,-9-20-33,-11-14-45,-9-13-293</inkml:trace>
  <inkml:trace contextRef="#ctx0" brushRef="#br0" timeOffset="-143117.27">18640 8151 580,'0'0'167,"0"0"-106,0 0 104,86-83 9,-53 71-31,7 5-40,3 7-32,5 0-19,-4 7-9,-6 15-24,-8 4-13,-10 8-6,-9 1 1,-9 0-1,-2-5-13,0-8-6,-6-10-3,-5-8-1,2-4 14,-1-10 9,5-16 14,5-11 9,0-6 6,9-2-10,17 0-8,5 3-11,3 3-1,2 8-31,-5 6-83,-3 9-65,-3 7-158,1 6-309</inkml:trace>
  <inkml:trace contextRef="#ctx0" brushRef="#br0" timeOffset="-142860.09">19462 7992 1045,'0'0'103,"0"0"-102,0 0 49,0 0 9,95-31-36,-79 31-23,-2 0-112,-4 0-85,-4 0-224</inkml:trace>
  <inkml:trace contextRef="#ctx0" brushRef="#br0" timeOffset="-142719.11">19421 8158 1083,'0'0'200,"0"0"-195,0 0 35,0 0-10,116-41-30,-70 36-95,1 3-347</inkml:trace>
  <inkml:trace contextRef="#ctx0" brushRef="#br0" timeOffset="-142176.61">19988 7704 802,'0'0'114,"0"0"-50,0 0 43,0 0 53,0 0-65,0 0-47,15 48 4,4 14 6,-3 3-11,-5-2-34,-4-2-13,-1-6-3,3 2-57,3-4-100,6-7-135,0-13-287</inkml:trace>
  <inkml:trace contextRef="#ctx0" brushRef="#br0" timeOffset="-142012.53">20289 8128 1309,'0'0'32,"0"0"-23,0 0 2,0 0-7,0 0-4,0 0-83,55-11-165,-46 29-214</inkml:trace>
  <inkml:trace contextRef="#ctx0" brushRef="#br0" timeOffset="-141654.66">20524 7895 1004,'0'0'48,"0"0"-46,0 0 19,0 0 19,0 0 78,25 104-22,-2-53-53,1-3 3,-3-2 5,-5-3-28,-4-4-18,-7-8-5,-5-9-11,0-8-22,0-6-24,-5-6-29,-11-2-40,-5-4-3,0-21-42,0-6 11,8-11 81,0-3 79,9-4 4,4-1 71,0 4 7,6 4 12,18 5-23,8 7-41,6 9-30,5 10-26,1 8-110,-6 3-129</inkml:trace>
  <inkml:trace contextRef="#ctx0" brushRef="#br0" timeOffset="-141189.98">21024 8015 1068,'0'0'0,"0"0"0,0 0 22,0 0-12,-3 89 54,3-35-29,0 2-23,9-4-11,18-8 8,8-9-3,6-11-3,2-11-1,-1-10-1,-2-3 10,-4-12-5,-6-16-4,-6-10-2,-11-12-9,-5-8 1,-8-5-25,0-2 19,-17-3-2,-13 1-1,-1 9-5,-2 13 22,6 19 0,8 15 18,6 11 5,2 15-21,5 32 5,5 17 26,1 17 13,0 11-22,13 3 0,4-5-11,3-6-13,6-15-1,3-10 0,3-11-49,1-7-67,-5-13-23,-8-8-49,-7-13-57,-11-7 67,-2 0-20</inkml:trace>
  <inkml:trace contextRef="#ctx0" brushRef="#br0" timeOffset="-140725.07">21397 8553 148,'0'0'292,"0"0"-77,0 0-26,0-83-37,6 75-5,1 7-12,4 1-80,4 9-35,3 15-10,2 6-4,-3 3-6,-2 2-1,-5-4-3,-2-5-12,-4-6-5,-2-7-13,-1-7-5,-1-6 10,0 0 29,0-14 18,2-11-5,1-1 15,1 1 8,0 2 5,1 4 3,1 6 2,3 4-9,-1 8-5,5 1-11,0 4-20,4 16-1,1 0 0,-7 4-2,2-3-10,-7-4-11,-5-4-3,0-5-22,-1-4 11,0-4 5,2 0 32,1-13 8,3-6 5,3-3 18,0 0 11,3 5 17,3 3-2,-2 10-12,4 2-5,0 2-30,0 3-2,2 14-7,-4 6-1,-3 3-9,-8 3-39,-4 1-59,-1 1-75,-27-5-180,-4-5-399</inkml:trace>
  <inkml:trace contextRef="#ctx0" brushRef="#br0" timeOffset="-140476.26">20553 9012 1164,'0'0'362,"140"-9"-351,-34-1 33,17-2 43,9-2-31,-1 4-21,-2 3-25,-13 4-6,-15-2-4,-20 3-15,-21-1-29,-23 3-39,-25 0-110,-12 0-145,-30 3-383</inkml:trace>
  <inkml:trace contextRef="#ctx0" brushRef="#br0" timeOffset="-140292.02">20987 9241 1339,'0'0'143,"0"0"-133,143-6 30,-49-11 42,26 2-42,4 5-40,-3 6-74,-12 4-137,-22-3-499</inkml:trace>
  <inkml:trace contextRef="#ctx0" brushRef="#br0" timeOffset="-130761.03">14977 15484 220,'0'0'136,"0"0"-43,0 0-10,0 0 15,0 0 40,0 0-1,0 0-13,0 0-74,60-57 69,-18 28-7,14-6-37,4-1 3,3 0-30,-7 2 0,-4-4-19,-8-1-10,-1 5-16,-7 3 0,-10 7-3,-10 12 0,-7 9-2,-9 3-15,0 3-26,-2 13-31,-17 9 8,-10 6 9,-7 2-3,-4 4-21,-2-4 8,-1-4 15,3 0 18,1-4 38,5-3 2,7-3 20,9-8 19,12-5 9,6-6 7,0 0 30,27-18-10,11-10-22,15-10-11,4-3-11,-7 1-9,-2 3-13,-10 7-9,-9 7-12,-9 8-49,-11 11-38,-9 4-88,0 11-120,-5 12-218</inkml:trace>
  <inkml:trace contextRef="#ctx0" brushRef="#br0" timeOffset="-130602.47">15338 15325 218,'0'0'815,"0"0"-804,75-75-11,-42 46-146,1 4-86,-4 2 24,-3 8-75</inkml:trace>
  <inkml:trace contextRef="#ctx0" brushRef="#br0" timeOffset="-125174.93">16535 1722 423,'0'0'201,"0"0"-189,0 0 34,0 0 56,0 0-24,0 0-18,0 0-28,37 0 28,-12 0 15,5 0-4,6 0 0,5 0-16,3 0-11,2-1-6,-6-1-7,-4 0-7,-6 1 7,-6 1-18,-9 0-10,-5 0-2,-7 0-1,-3 0-2,0 0-8,0 0 0,-5 0-5,-16 3 2,-10-3 8,-9 0 1,-9 2 1,1-2 3,-6 1-1,1 4 1,2-1 0,9 0 2,8-1-1,13-2-1,13-1 1,7 0 7,1 0 9,3 0 11,24 0 1,18 0-6,15 0-4,6 0-1,5 0-4,-11 0 5,-3 0-2,-9-1-10,-10 1-6,-13-2 1,-10 2-1,-11 0 0,-4 0-1,0 0-4,-7 0-4,-22-1-4,-15 1 1,-16 0 6,-7 0 4,0 0-2,0 4-2,4 5 4,6-2 1,16-2 2,15-2-1,17-3 2,9 0 9,0 0 20,26 0 0,16 0-12,19-3-13,12-6 10,1 1-9,-1 0 2,-10 3 1,-12 1-2,-13 0-8,-14 3 0,-12-1 0,-9 2-1,-3 0-2,0 0-6,-7 0 3,-19-2-5,-10 2 6,-13 0 2,-7 0 0,-4 0 0,-1 0 2,4 5-2,12 0 0,13 1 2,14-4 5,13-2-4,5 0 8,1 0 9,28 0 1,20-5-2,23-8-9,14 1 3,1-1 3,-11 3-2,-16 4-4,-17 3-3,-20 1-1,-10 0-4,-13 2 0,0 0-7,-9 0-8,-21 0 2,-12 0 0,-11 7 6,-6 0-4,1 0 7,1-2 2,11-1-6,13-1-9,15 0 0,15-3-2,3 0-7,39 0-55,18 0-188,8-10-628</inkml:trace>
  <inkml:trace contextRef="#ctx0" brushRef="#br0" timeOffset="-122865.73">17574 5207 726,'0'0'120,"0"0"-107,0 0 68,0 0 9,0 0-4,0 0-10,91 20-18,-37-18-7,9 1 4,6 0 0,0-3 2,3 0-1,2 0-17,-2 0-8,-9 0-7,-7-5-3,-17 2-11,-13 1 6,-10 0-7,-13 2-8,-3 0 2,0 0-3,0 0-8,-19 0 1,-8 0-4,-16 0 5,-8 0 5,-12 0-3,-4 0-6,-1 0 3,-1 0 2,1 0 5,4 0 0,8 0 1,5 0 3,15 0-4,14 0 3,11 0 0,11 0 9,0 0 7,0 0-2,18 0-5,22 0-7,19-3-2,12-4 0,5-1-3,-9 2 3,-11-2 2,-16 4 0,-10 1-1,-13 1-2,-10-1-2,-7 3 0,0 0-2,-3 0-8,-24 0-6,-12-5 6,-15 4 0,-8-1 4,-4 2-2,-2 0 4,-1 0 4,8 0 0,11 0-1,16 0 1,18 0 3,10 0 8,6 0 8,0 0 6,27-3-11,26-5-8,28-6-3,14 2 0,2-1 0,-9 1 3,-16 1 4,-16 3-1,-14 2-5,-17 4-4,-12 1 2,-10 1-2,-3 0-5,0 0-5,-14 0-6,-14 0 1,-17 3 9,-10 5 2,-4-2 3,-7 0 1,-2 5 0,-2 2 1,-1 0 0,10-1-1,16-3-1,18-4 0,19-2 1,8-3 1,10 0 13,30 0 4,23-10-12,17-5 0,6-2 5,-5 1-7,-11 2 3,-10 3-4,-10 2 2,-14 4-5,-12 3-2,-13 1 1,-11 1-7,0 0-18,0 0-6,-11 0-9,-16 3 5,-6 5 9,-8-1 7,-1 0 8,-3-1 6,-1 2 6,1-1 0,5 2 0,10-2 0,11-1 0,13-6 1,6 0 4,0 0 13,1 0-1,20 0-7,7 0-10,8-7 0,5-3 0,3 4-1,-3 0 1,-4 1-3,-3 2 1,-6 0-7,-8 1-2,-5 2-1,-8 0 1,-5 0-13,-2 0-9,0 0-10,0 0 17,-2 0 17,-8 0 3,-5 0 6,7 0 0,-1 0 3,4 0 5,3 0 6,2 0 10,0 0 6,0 0 4,2 0-8,14 0-10,8 0-7,4 0-4,2 0 0,-4 0-2,-4 0 0,-5 0 1,-3 0-4,-5 0 2,-2 0-1,-5 0-1,-2 0-1,0 0-10,0 0-11,0 0-8,-13 0-5,-4 0 10,-4 0 14,-1 0-2,-1 0 5,0 0 3,2 2 0,3 2 2,1-2 2,8 1-3,3-1-4,2-2 6,4 0-8,0 0-3,0 0-10,0 0-31,0 0-35,0 0-55,0 0-55,0 0-86,6 0-77</inkml:trace>
  <inkml:trace contextRef="#ctx0" brushRef="#br0" timeOffset="-122512.58">18113 5128 156,'0'0'528,"0"0"-408,0 0-5,0 0 16,0 0-29,116-7-20,-67 4-48,-5 0-23,-7-1-6,-10 2 2,-11 2-7,-12 0 0,-4 0-23,0 0-67,-19 0 18,-20 6 27,-14 5-3,-10-1 20,-4 2 11,1 0-4,6-1 16,11-3 5,16 0 3,16-5 8,17-3 3,5 0 56,36-6-57,21-11-13,21-9-156,7-3-498</inkml:trace>
  <inkml:trace contextRef="#ctx0" brushRef="#br0" timeOffset="-120456.84">18942 1665 36,'0'0'117,"0"0"-69,0 0 27,0 0 7,0 0 14,0 0-21,-20 0-7,20 0 6,0 0-4,0 0-15,0 0-4,0 0-4,0 0 2,9 3 5,15 2 28,12-2 22,13-2-30,9-1-20,3 0-6,1 0-5,-4 0-3,-11 0 2,-3 0-16,-11 0-16,-11 0-1,-7 0-7,-9 0-1,-4 2-1,-2-2-4,0 1-17,0-1-3,-10 2-1,-10 1 17,-10-3 0,-4 3 2,-5-1 3,-3 3 3,-1-1 0,-5-1-3,-1 5 3,-2-1 0,6 0 2,8-2 0,18-3-1,10 0 2,9-2 13,0 0 23,18 0 5,21 0-16,16-2-17,10-5 1,4-1 1,-8 4 3,-10-1-8,-11 3 0,-14 2-4,-12 0-3,-9 0-1,-5 0-6,0 0-20,-12 0-13,-21 4 12,-16 6 16,-11-2 2,-4 1 7,-2 1 0,0 2 2,1-2 2,10-1-2,14-3 1,20-1-1,12-4 8,9-1 22,19 0 17,29 0-11,26-6-20,15-8-2,8 0-7,-9 2 4,-11 0-5,-12 5-6,-16 2-2,-13 5-33,-16 0-70,-19 0-128,-1 0-267</inkml:trace>
  <inkml:trace contextRef="#ctx0" brushRef="#br0" timeOffset="-118806.09">18902 8422 450,'0'0'82,"0"0"-82,0 0-125,88-32 36</inkml:trace>
  <inkml:trace contextRef="#ctx0" brushRef="#br0" timeOffset="-116392.11">14907 3348 544,'0'0'178,"0"0"-175,0 0 58,0 0 47,0 0 0,0 0-11,0-4-21,15 4-16,7 0-20,5 0 4,-4 6-11,-2 5-11,-7 0-4,-6 4-9,-7-2-5,-1 1-2,-1 2-1,-17-4-1,-6 2-7,0-6 0,-1-4-1,3-4 2,6 0 6,5 0 0,3-9 6,5-5 11,3-1 19,0-2 11,2 3 13,14 2-17,5 2-14,3 5-3,0 5-9,-3 0-10,-3 9-5,-6 8-2,-5 2-7,-6 1 6,-1-1 0,0 0-10,-17-3-7,-3-5-7,2-4 6,2-7 8,2 0 11,5-7 1,1-11 9,8-4 12,0-1 14,0 0-13,13 5 3,2 1-5,3 10-4,-5 4-4,2 3-9,-4 0-4,-4 10-6,0 7 3,-5-1-6,-2 3-10,0-2-10,-6-4-8,-4-3-13,-1-2-44,-2-5-10,1-3-27,2 0-26,-1 0-66,2-11-166</inkml:trace>
  <inkml:trace contextRef="#ctx0" brushRef="#br0" timeOffset="-114686.26">14856 3074 1144,'0'0'64,"0"0"-63,0 0 18,0 0 50,0 0-5,0 0-62,0 6-2,0-2-27,-1 2-20,-5 0-29,-1 4-69,1-3-127,4-2-128</inkml:trace>
  <inkml:trace contextRef="#ctx0" brushRef="#br0" timeOffset="-114322.37">14616 4466 1111,'0'0'41,"0"0"-41,0 0-31,0 0 31,0 0 0,0 0-54,-17 0-281,14 0-287</inkml:trace>
  <inkml:trace contextRef="#ctx0" brushRef="#br0" timeOffset="-107368.98">13856 1180 761,'0'0'172,"0"0"-157,0 0 34,0 0 9,0 0-13,0 0 43,0 0-33,38 97-34,-23-61-11,-4-2-4,2-1-2,4-4-4,-3-7 0,1-5-2,-7-9-14,-4-4 3,1-4 4,-5 0 9,0-21 4,0-12-1,0-7-3,0-6 6,0 2 3,0-3 10,0-2-3,4 3 9,8 5-5,2 7-3,4 6-6,1 9-11,0 5-4,4 11-25,0 3-41,1 0-106,-3 14-63,-8 7-85,-9 3-176</inkml:trace>
  <inkml:trace contextRef="#ctx0" brushRef="#br0" timeOffset="-107039.67">14173 1174 940,'0'0'42,"0"0"-38,0 0 56,0 0 9,0 0-17,93-30-49,-78 49-3,-8 3-22,-7 3-20,0 3-3,-10-2-11,-8-2-2,7-2 26,5-5 32,6-7 1,0 2 7,15-5 54,12-2 31,-2 1 3,1-2-18,-11 1-33,-5 4-15,-9 0-22,-1 3-6,-8 7 2,-20 1-4,-8-1-21,-5-5-58,2-5-43,8-7-32,8-2-110,12-5-50</inkml:trace>
  <inkml:trace contextRef="#ctx0" brushRef="#br0" timeOffset="-106761.99">14433 1336 1054,'0'0'138,"0"0"-133,0 0-5,0 0 0,0 0 3,-45 120 22,8-48-25,-5 1-14,-1-5-59,9-4-51,5-9-137,12-8-298</inkml:trace>
  <inkml:trace contextRef="#ctx0" brushRef="#br0" timeOffset="-106500.22">14261 1844 859,'0'0'148,"0"0"-143,84-26-5,-71 31 0,-9 22-2,-4 9 0,-11 6-16,-17 1-25,-1-5-5,1-7 0,14-9 48,10-10 4,4-6 9,10-6 60,23 0 30,10 0-25,2-17-50,3 0 18,-3-2-46,-2-3-51,-7-3-153,-8-4-337</inkml:trace>
  <inkml:trace contextRef="#ctx0" brushRef="#br0" timeOffset="-106065.87">14742 1158 909,'0'0'0,"0"0"-71,-41 82 71,22-29 34,2 3-5,6 0-28,11-13-1,0-10-32,13-13 6,14-19 22,5-1 3,4-34 2,0-20-2,0-11 2,-2-12-1,-4-3 7,-6 2 1,-9-4 14,-14 5 2,-1 11 20,-14 13 14,-10 19 36,-3 20-30,1 14-20,1 14-36,1 32-6,7 20 25,6 21-10,9 11-3,2 8-2,8 2-8,13-7-4,4-9-4,0-14-64,0-17-83,-2-18-98,-4-18-198</inkml:trace>
  <inkml:trace contextRef="#ctx0" brushRef="#br0" timeOffset="-105635.02">14952 1464 1048,'0'0'49,"0"0"-39,0 0 124,0 0-52,0 0-77,0 0 1,24 13-12,-23 24 6,-1-1-16,0-9-38,0-6-18,0-11-21,0-5 26,2-5 67,8-5 1,6-16 26,4-6 23,1-1 46,0 2-6,-3 5-20,-5 9-18,-4 6-4,-3 6-17,1 0-31,1 17-5,1 8 0,-5 0 2,-4 1-17,0 0-14,0-9-5,0-5-8,0-7 16,0-5 29,0 0 2,0-19 45,9-9-14,1 2 28,4-1 1,1 7 11,-4 5-27,-1 8-19,0 7-18,7 4-7,8 23-20,3 16-5,-4 12-123,-15 9-146,-9 0-443</inkml:trace>
  <inkml:trace contextRef="#ctx0" brushRef="#br0" timeOffset="-104985.9">14404 3231 864,'0'0'123,"0"0"-114,0 0-9,0 0 18,0 0 23,-46 110 1,46-67-25,0-7-14,20-6-1,5-12 6,5-8-2,1-10 6,-1 0 10,0-24 14,-5-10 16,-1-8-1,-6-5 13,-6 0-8,-8 2-9,-4 8-10,0 11 2,-15 9-23,-8 10-16,-7 7-9,-2 7-48,1 19-69,3 8-149,7 2-460</inkml:trace>
  <inkml:trace contextRef="#ctx0" brushRef="#br0" timeOffset="-104195.89">13811 5143 927,'0'0'272,"0"0"-261,97-22 0,-52 17 23,2 3-26,0 0-8,-1-1-110,-6-2-162,-6-4-405</inkml:trace>
  <inkml:trace contextRef="#ctx0" brushRef="#br0" timeOffset="-103858.45">14202 4945 756,'0'0'301,"0"0"-300,0 0 41,0 0 31,0 0-43,0 0 13,50 39-31,-36-20-8,2-5-2,-7-6-2,0-4-2,-5-4-22,2-1 22,2-21-1,0-8 5,2-7-2,-1-10 9,1-4 16,4-1 0,-2 1 32,2 6 10,-2 6-9,2 6-17,-1 8 8,-1 9-33,3 8-16,2 6-4,5 2-55,0 7-93,-8 19-134,-11 8-301</inkml:trace>
  <inkml:trace contextRef="#ctx0" brushRef="#br0" timeOffset="-103545">14557 4759 1301,'0'0'30,"0"0"-29,0 0 60,86-68-29,-80 72-32,-4 22-12,-2 16-30,0 5-43,-14 4-44,-13-3-14,2-10-26,6-11 25,10-15 137,9-7 7,16-5 116,15 0 98,5-7-40,0-2-47,-8 3-38,-13 3-34,-8 3-34,-7 0-21,0 3-16,-11 11-37,-17 3-11,-4 0-33,-2 0-61,2-6-47,10-6-86,9-2-214</inkml:trace>
  <inkml:trace contextRef="#ctx0" brushRef="#br0" timeOffset="-103372.37">14719 5109 711,'0'0'463,"0"0"-450,0 0 4,-3 94 19,-28-47-2,-14 8-34,-8 1-2,2-5-120,6-4-30,11-11-160,14-10-243</inkml:trace>
  <inkml:trace contextRef="#ctx0" brushRef="#br0" timeOffset="-103117.04">14549 5525 921,'0'0'91,"0"0"-47,0 0 103,105-55-66,-85 55-31,-7 9-50,-6 18-2,-7 9 0,-12 3-19,-15 3-11,-1-2-11,8-11-4,9-11 38,11-9 9,0-9 9,25-2 55,15-19-13,11-7-31,2-3-20,-1-4-8,-7 1-103,-7 0-181,-10 0-375</inkml:trace>
  <inkml:trace contextRef="#ctx0" brushRef="#br0" timeOffset="-102704.16">14930 4601 1217,'0'0'80,"0"0"-80,0 0 0,14 87 7,-9-20 33,-1 5-19,4-4-21,2-12-1,7-14-20,2-13-11,5-17-10,3-12 6,0-8 20,0-29 10,-4-16 6,-5-16 0,-7-7 9,-8-8-2,-3 1-6,0 9 4,-5 19-2,-5 19 38,1 20 9,1 16-14,4 5-7,1 35-22,3 22 14,0 19 35,0 15-17,0 2-15,1-1-11,7-7-13,3-10-1,8-15-46,6-9-107,5-19-142,3-16-238</inkml:trace>
  <inkml:trace contextRef="#ctx0" brushRef="#br0" timeOffset="-102247.92">15304 5088 554,'0'0'591,"0"0"-572,0 0 97,0 0-47,0 0-44,0 0 4,0 0-22,49 96-7,-49-62-17,0-6-34,-6-10-6,2-6-17,1-12 18,3 0 56,0-16 55,6-9 5,7-3 0,3 0 13,-1 3-1,-1 7 1,-4 10-23,0 8-22,0 0-26,0 10-2,3 15-1,-4 3-3,-4 1-9,-5-4-20,0-7-34,0-7 2,0-9 2,0-2 41,3 0 22,6-19 30,3-3-5,3-3 27,3 2 30,-1 3-12,-2 7-19,2 5-15,-7 7-18,1 1-2,1 1-16,1 11-4,0 5 1,-1 4-29,-6-1-61,-4-3-117,-2-4-173</inkml:trace>
  <inkml:trace contextRef="#ctx0" brushRef="#br0" timeOffset="-98783.64">9336 5945 88,'0'0'31,"0"0"44,-39-88 87,23 61-11,-2 3-2,-9 6-26,-6 4-50,-10 10-12,-3 4-24,-5 9-5,2 33-7,7 21 0,8 17 13,15 6-21,11-4 9,8-11-23,24-16-1,15-18-4,13-25 2,8-12-14,10-33 3,-3-25-14,-6-17 16,-13-13 9,-16-7 1,-14-4 3,-13 2 7,-5 3 3,-20 10 24,-17 14 0,-7 23 8,6 24 10,8 23-14,10 18-29,8 41-11,11 30 11,1 28 25,5 17-14,11 6-10,-2 0-8,-3-7-3,-1-15-3,0-17-21,6-20-60,11-26-93,4-26-116,4-22-220</inkml:trace>
  <inkml:trace contextRef="#ctx0" brushRef="#br0" timeOffset="-98494.99">9417 6355 880,'0'0'174,"0"0"-166,0 0 39,0 0 37,110-44-13,-82 74-39,-5 8-17,-6 6-14,-11 3-1,-6-4-17,0-5-31,-14-11-26,5-10 2,1-13 33,6-4 39,2-15 32,0-18 8,17-6 24,4-3 13,3 0-19,-3 6-10,0 4-4,-2 8-30,-4 7-14,1 7-27,-2 8-68,-2 2-161,-5 0-263</inkml:trace>
  <inkml:trace contextRef="#ctx0" brushRef="#br0" timeOffset="-98337.05">9879 6198 1263,'0'0'0,"0"0"-8,0 0 8,85-52 4,-67 52-4,-5 11-64,-7 14-140,-6 5-194</inkml:trace>
  <inkml:trace contextRef="#ctx0" brushRef="#br0" timeOffset="-98197.12">9860 6396 575,'0'0'703,"0"0"-696,91-58 8,-60 44 36,-4 1-38,0 9-13,-4 4-39,0 0-147,-7 0-157,-1 0-352</inkml:trace>
  <inkml:trace contextRef="#ctx0" brushRef="#br0" timeOffset="-97986.93">10204 5975 344,'0'0'820,"0"0"-814,0 0 15,0 0 43,0 0-15,0 0 44,6 118-13,-4-57-21,1 0-27,0-7-17,3-4-12,4-8-3,2-9-48,2-10-87,3-7-73,1-13-166,-3-3-391</inkml:trace>
  <inkml:trace contextRef="#ctx0" brushRef="#br0" timeOffset="-97814.68">10450 6162 210,'0'0'735,"0"0"-710,0 0 91,0 0 42,0 0-71,0 0-37,25-35-49,-25 35-1,3 0-21,2 1-61,3 3-139,-1-1-235</inkml:trace>
  <inkml:trace contextRef="#ctx0" brushRef="#br0" timeOffset="-97583.33">10629 6039 722,'0'0'429,"0"0"-413,0 0-8,0 0 95,79 94-18,-67-56-9,-7-4-56,-4-1-13,-1-5-7,0-5-9,-7-5-53,-11-11-52,-4-7-119,0 0-62,2-22-74</inkml:trace>
  <inkml:trace contextRef="#ctx0" brushRef="#br0" timeOffset="-97450.64">10612 6116 282,'0'0'286,"19"-129"-105,12 62-8,8 8-67,10 11-51,5 12-55,4 12-3,-3 12-176,-9 9-303</inkml:trace>
  <inkml:trace contextRef="#ctx0" brushRef="#br0" timeOffset="-97057.31">11007 5978 1285,'0'0'0,"0"0"-37,0 0 37,0 0 34,-24 112 13,14-60-27,10 1-17,0-8-3,23-7-14,13-9-15,7-12 6,8-17 8,-3 0 12,-4-25 3,-8-13 9,-7-7-4,-10-8-1,-13-4 2,-6-7-4,-8-7-2,-25-5-19,-13 2-22,-9 5-18,3 14 35,7 18 24,17 16 11,14 11 16,11 10 23,3 15-26,2 28-16,19 22 32,9 22-15,3 11-12,1 6-4,-4-4-5,-1-9-1,-1-9-1,-3-10-2,2-13-11,-5-16-58,-5-16-80,-7-13-58,-7-14-122,-3-9-101</inkml:trace>
  <inkml:trace contextRef="#ctx0" brushRef="#br0" timeOffset="-96600.81">11332 6304 424,'0'0'431,"0"0"-344,0 0 42,0 0-24,0 0-55,0 0 2,85 44-30,-69-7-15,-3-2-3,-2-3-3,-5-6 0,-4-8-1,2-8-35,-4-7-17,0-3 4,2-6 46,-1-18 2,8-6-6,-2-2 6,6 1 29,0 6 19,0 5 1,2 7-5,-3 9-3,4 4-14,-4 0-22,1 17-5,1 6 0,-5 0 3,-4 1-2,-4-5-1,-1-4-11,0-8-5,0-5-3,0-2 17,0-2 2,0-17 12,0-5-7,7-4 12,4 0 2,1 5 9,0 3 18,0 9 8,-3 7-20,3 4-19,0 0-13,2 18-2,-1 5-4,0 5 3,-4 2-21,-3-4-39,1-1-38,-2-8-55,2-4-120,2-10-170</inkml:trace>
  <inkml:trace contextRef="#ctx0" brushRef="#br0" timeOffset="-96433.74">12021 6271 1035,'0'0'131,"0"0"-119,0 0 131,0 0-79,0 0-44,0 0-13,-27 75-3,-3-27-4,5-3-32,6-3-43,11-8-85,8-12-116,8-14-200</inkml:trace>
  <inkml:trace contextRef="#ctx0" brushRef="#br0" timeOffset="-96291.16">12164 6394 998,'0'0'335,"0"0"-324,0 0 85,0 0-15,0 0-24,0 0-29,-82 56-21,51-20-7,7 1-14,6 1-121,12-7-228</inkml:trace>
  <inkml:trace contextRef="#ctx0" brushRef="#br0" timeOffset="-85234.02">14613 15308 981,'88'-58'107,"11"-2"-95,9-1-12,0-3-20,-5 4-1,-12 10-56,-18 17-182,-27 22-360</inkml:trace>
  <inkml:trace contextRef="#ctx0" brushRef="#br0" timeOffset="-85087.93">15144 15120 1253,'130'-79'0,"19"-4"-378</inkml:trace>
  <inkml:trace contextRef="#ctx0" brushRef="#br0" timeOffset="-62229.2">22162 13176 407,'0'0'43,"0"0"19,0 0-36,0 0 1,0 0 32,0 0-6,0 0-15,0 0-23,-119-51-3,68 63 8,-9 5 4,-10 1 1,-7 3-5,-7 1 9,-2-1-14,-5 0 0,-3 2-11,7 2-4,7-2-5,13-2-19,4 0 1,9-4-30,2-2 5,6-1-4,4-7 52,5 0 8,7-2-8,6-2 0,5-1 12,1 1-11,6 1 12,0-1-5,3 3-7,1 0 7,-2 8-8,-2 4 0,-1 5 0,-2 5 1,0 5 3,1 3 0,4 5-4,7 8-4,3 9 4,0 13 16,18 7 14,10 5-15,5 2-2,1 7-7,2 2 3,-6 2-8,-4 1 1,-4 0 0,-5-1-2,-3-3 4,-5-4-2,1-4-2,-3-5-7,-1-5-33,-3-8 30,0-11 7,1-9 3,-1-11 0,1-7 19,-2-5-18,-2-5 4,0-4 12,0-1-10,-6-2-5,-3-4 4,2-3-2,4-2 1,1-3-5,2 0 3,0 0 13,0 0-2,-2 0-4,2 0-2,0 0-5,0 0 3,0 0 0,0 3 2,20 3-1,12 6 18,13 0 22,9 1-9,6-2-30,2-1 33,3-1-17,6 1-6,5 0-9,-5-1-6,-3 0 0,-11-2 7,-4-3-8,-2-4 14,0 0-15,0 0 2,-2 0 1,-4-5 1,-2-3 8,-5 3-5,-3 1-2,-7 1 0,-4 2-6,-5 1 0,-1 0 0,-4 0 0,-2 0 0,-3 0 0,-2-3 2,0 3-2,-1 0 2,0 0-1,4 0-1,-2-2 2,3-2 1,-2 0 0,1-6 2,1 6 3,-4-6 12,1 3-11,0-3-2,-2-6-1,0-1-3,1-6 3,1-8-6,-2-6-3,0-10 2,0-12 1,-1-13-3,-5-17 1,0-12-11,0-11 2,0-7 1,-5-2-1,-5-5 4,-2-7 7,5 5-1,0 6 1,6 9 2,-4 12 24,-1 18-9,-5 10-3,-4 19-14,-6 11-5,0 6 5,2 7 0,4 6 0,0 7-10,6 3 9,4 4-6,1 3-3,2 2 6,2 2-2,-1 0 3,-1 1-1,2-2 3,-1 0-4,-1-2-2,1-2-4,-2 2 8,3-4-1,-2 0-14,1-2 15,1-1 2,-2 1 1,-2-4-3,1-4 1,-1-4-6,-3-5 1,0-3 7,-5 6-7,2 4 4,-2 7 1,-8 4-10,-10 3 10,-11 6-1,-13 2-12,-12 0 14,-7 2-20,-10 7-13,-12-1 0,-13 0 11,-5-3 23,1-1 12,15 3-9,22-1 12,21 1-15,22 0-17,12-3-40,12-1 4,7-1 42,1-1 10,0-1 1,0 2 0,0 0 4,0-2-2,0 0 0,0 0-2,0 0-5,0 5-3,0 2 3,0 4 5,8 7 0,-2 9 0,4 12 1,1 16-1,5 23 0,8 15 14,7 22 10,8 11 4,1 4-13,-3 1-4,2-9-11,-5-5 3,1-2-2,-4-4 1,-6-9-4,-3-9-29,-2-12 27,-2-14 8,2-12-3,2-10-1,0-12 0,2-9 5,-3-9 10,-5-5-10,-4-6 36,-7-3-21,-3-1-13,-2 0-3,0 2 0,0-2-1,0 0-1,0 0 1,0 0-3,0 0-1,0 0 1,0 0-2,0 1-4,1 2-11,5 1 2,-3 4 15,1-1-1,-2 4-6,-2 1-10,0 1-5,0 1-6,0-3 6,0-2 3,-2-3 2,2-4 8,0 1 5,0-3 2,0 0 4,0 0 3,0 0 7,0 0 4,0 0 11,3 0-12,10-8-2,7 2 10,9-1 11,5 1-1,12 4-8,8-3-7,7 3-10,9-3 0,-3 1-6,-1 0 3,-8 2 9,-12 2 6,-12 0-4,-15 0-16,-8 0-32,-10 0 31,-1 0 1,0 0-7,0 0-14,0 0 17,0 0 2,0 0 0,0-2 0,0 1 2,0-3 5,0 2-2,0-4-2,0-3 0,-2-2 0,-1-3 1,-2 0-2,4-5 0,0-3 0,-1-5 0,2-8 0,0-7-1,0-11-2,2-7 1,0-12 2,-2-12-2,0-9 1,-5-12 1,-12-12-9,-5-3 1,-2-3 3,-1-1 1,-3 6 0,-2 10 2,0 11 1,-5 14-1,0 17-17,1 13 2,3 9 2,6 15-7,7 8 9,5 10 2,6 7 10,5 2 0,-2-1-9,0 3-19,-9 0 8,1-3 12,-6 0 9,-4 0 2,0-4 1,-4 0 0,-1-1-1,-3-2-2,-3-2-7,-4 1-4,-7 0-3,-3-1-10,-7 1 5,1 0 13,-1-3 4,6 0 0,7 4-12,5 3 9,7 7-70,4 0 28,1 0 23,2 9 9,-7 6 4,-4 0-6,-1-1 8,0-2 6,2-3 6,7-1-6,1-1-1,5-3-11,4-1-15,-1 2 4,2 0 8,-1 0 16,3-1 2,0 2 0,-1-3 0,1 0-1,-1-1 0,-1-2-4,-1 0 5,2 0 0,1 0 0,0 0 5,3 0-5,1 0 2,3 3-1,2 2 0,3 3-1,0 6 3,0 9 7,0 12 3,8 16 9,9 17 16,8 19-2,5 19-8,2 10-10,-3 6-2,-2 6-13,-5-8 5,-5-3-8,-2-2 8,-5-8-4,-1-4 13,0-7-9,2-9-5,1-12-3,2-12-11,3-17-16,2-13-3,-4-13 19,1-10 10,-6-3 1,-2-5 0,-5-2 2,-1 0-2,-2 0 3,0 0 1,0 0 7,0-2 0,0-2-7,0 0 7,0 3-3,1 1-8,4 0 0,3 0-7,2 0 0,2 9 0,-3-1-3,1-2-6,3 3 16,5 2 2,4 1-2,16 1 14,7 3 4,12 4 2,8-3-20,3 2-21,-6-5 21,-6-7 31,-3-2-27,-6-2-4,1-1 0,-5-2-2,-1 0 2,-7 0-19,-5 0-5,-6 0-23,-7 0-27,-2 0 43,-7 0-44,5 0 10,-3 0 8,4 0-96,-1 0 17</inkml:trace>
  <inkml:trace contextRef="#ctx0" brushRef="#br0" timeOffset="-57084.87">2569 5003 331,'0'0'39,"0"0"-33,0 0 71,0 0 4,0 0 1,0 0-39,0 0-25,16 0 35,20 7 19,16 0 12,18 1-16,17-1-13,14-3 0,14-4-3,7 0-16,3 0 4,-5 0-6,-8-2 9,-18-4-2,-18 3-19,-16 0 2,-13 1-15,-17 2-6,-13 0 0,-11 0-3,-6 0 0,0 0-13,-6 0-7,-21-3 19,-15-1-1,-13 0 2,-9 1-10,-8 0 3,-10 0 3,-2 3-1,-6 0 1,0 0 0,1 0 4,5 0 1,11 3-1,22 0 1,16 0 8,24-3 9,9 1 9,2 1 6,39-1-17,31 3 10,26-4-1,21 0-6,2 0 5,-5 0-11,-8 0 11,-12-4-7,-9 0 1,-16 1 3,-16 2-11,-17 1-6,-18 0-4,-9 0-2,-9 0-4,-3 0-14,-28 0-4,-23 0 19,-15 0-14,-13-2 5,-8-1-15,6 3 15,-3 0 11,10 0 2,4 0 1,16 0 0,18 6 2,17-4 3,16-1 7,6 0 25,27 1-18,30-1-4,29-1 0,25 0-6,3 0 0,-3 0 2,-11 0-5,-11 0 5,-15-3-4,-18 1-7,-19 2 2,-20 0-4,-13 0 2,-4 0-15,0-2-9,0 2 4,0 0-10,0-1-9,-1 1-14,-10-2 8,-2-1-16,-1 3-58,2-2 18,-4 2-5,7 0-13,6 0-28,1 0-49,2 0-103</inkml:trace>
  <inkml:trace contextRef="#ctx0" brushRef="#br0" timeOffset="-53145.25">2895 2714 569,'0'0'86,"0"0"68,0 0 10,130 2-34,-69-2-20,7-9-21,0 1-23,-5-3-14,-7 3-6,-11 2-12,-12 2-10,-8 2-9,-11 2-7,-8 0 0,0 0-7,-6 0 0,0 0 0,0 0-1,0 0-8,0 0-29,0 0-18,0 0-34,-14 3-52,1 11-72,-7 2-128,1 1-214</inkml:trace>
  <inkml:trace contextRef="#ctx0" brushRef="#br0" timeOffset="-52337.61">2846 5247 681,'0'0'55,"0"0"-37,0 0 110,0 0 27,90-12 7,-29 0-25,18-7-42,12-1-21,9-6-16,-4 3-22,2-1 31,-10 3-37,-5 2 2,-10 4-9,-9 2 11,-4 2-16,-9 4-9,-11 2 1,-12 2-10,-13 3-2,-10-2 1,-2 2 1,-3 0-4,0 0-3,0 0-28,0 0-16,0 0-10,0 0-72,0 5-39,-3 11-99,-9 4-72,-6 2-319</inkml:trace>
  <inkml:trace contextRef="#ctx0" brushRef="#br0" timeOffset="-51724.4">3276 7575 1142,'0'0'116,"0"0"-60,0 0 11,98-43 35,-32 19-11,8-3-12,13-4-27,13-2-6,9 2-26,1-1 7,-7 3-7,-15 8-7,-15 3-2,-18 9 0,-12 2 2,-15 2-6,-9 5-4,-11-2-2,2 2-1,-9 0 0,-1 0 0,0 0-9,0 0-30,0 0-26,0 0-14,-16 0-63,-12 0-119,-10 5-211</inkml:trace>
  <inkml:trace contextRef="#ctx0" brushRef="#br0" timeOffset="-51094.3">3540 9856 319,'0'0'969,"0"0"-906,124-116-34,-38 61 94,17-6-15,15 1-45,11-1-17,0 1-9,-5 6-5,-7 6-10,-12 9-11,-17 8 1,-14 4-1,-23 11-9,-18 6 0,-15 7-1,-14 1-1,-4 2-11,0 0-27,0 0 0,0 0-14,0 0-29,0 0-43,-6 5-4,-4 1-43,-2 2-75,-3 0-223</inkml:trace>
  <inkml:trace contextRef="#ctx0" brushRef="#br0" timeOffset="-44775.99">11130 14638 545,'0'0'91,"0"0"-17,0 0 22,0 0 22,0 0-5,0 0-10,123-68-18,-57 41-18,9-2-23,3 1-14,-4 0 14,-11 3-10,-17 5-8,-11 4-15,-14 5-6,-8 5-3,-7 5-2,-6 1-9,-8 1-50,-33 20 20,-23 14 22,-23 8-7,-8 4 12,2 3 2,10 0-8,10-4 18,14-5 0,16-7 2,18-11 2,13-13 2,12-7 14,6-3 31,33-12 24,17-18-31,17-9-17,11-8-2,-1 1 3,-3 4-3,-13 4-7,-11 11-16,-17 8-2,-19 9-1,-15 9-13,-5 1-26,-9 11-42,-25 15 31,-15 8 16,-10 6 5,-4-3 8,5-5 5,10-5 11,13-7 4,13-7 2,11-7 5,11-6 13,0 0 19,17-5 7,24-17-4,14-4-26,7-2-5,1-2-9,-8 2 1,-6 4-2,-8 5-13,-9 3-49,-3 5-50,-9 4-84,-6 5-56,-2 2-95</inkml:trace>
  <inkml:trace contextRef="#ctx0" brushRef="#br0" timeOffset="-40305.14">13132 15032 123,'0'0'24,"0"0"-5,0 0 47,0 0 23,0 0 0,0 0-5,0 0-26,87-63 8,-54 44-2,7-2 1,3 0 9,-4 0-11,1 1-21,-4 2-23,-11 3-10,-7 6-2,-10 5-7,-8 4-5,-3 8-63,-26 18 32,-10 11 10,-10 7-7,-2-1 5,1 5-6,-2-5 21,8-6 13,10-11 4,13-14 26,14-12 7,7 0 3,25-16 46,17-12-48,13-5 4,3-3 3,2-1-14,-6 4 11,-2 1-18,-6 6-24,-9 8-56,-12 7-55,-15 8-103,-10 3-88</inkml:trace>
  <inkml:trace contextRef="#ctx0" brushRef="#br0" timeOffset="-40159.96">13314 15086 992,'0'0'0,"98"-74"-5,-33 35-129,2 5-127,-8 6-128</inkml:trace>
  <inkml:trace contextRef="#ctx0" brushRef="#br1" timeOffset="-96456.92">15680 3171 11,'0'0'18,"-52"-87"52,25 38-31,3-2-11,1-4-5,4-1-15,5-2-8,3 0-8,5 0-31,6-7 1,0-7-29,3-4 38</inkml:trace>
  <inkml:trace contextRef="#ctx0" brushRef="#br1" timeOffset="-95926.92">18532 3796 62,'113'73'14,"5"1"-11,9-1-3,2-2 3,3-8-3,-3-9 22,-5-8 4,-5-10 12,-6-6 45,-2-11-22,-6-9-13,1-10-14,4 0-34,-3-27-12,1-16-39,-2-11 24,-8-14 27,-5-10 19,-4-4 32,-14-5-11,-17-2-19,-15-1-3,-14 4 1,-15 8-19,-12 7 6,-2 12-6,-6 6-54,-6 3-25,1 6 52,3 4 22,3-1-16,5-4-195</inkml:trace>
  <inkml:trace contextRef="#ctx0" brushRef="#br1" timeOffset="-87676.92">21906 1765 561,'0'0'52,"62"-85"-52,-20 42 0,-2-1 45,-1 6 38,-4 9-8,-7 9-41,-7 11-25,-7 9-9,0 0-3,-8 7-59,-3 15-67,-3-1-80</inkml:trace>
  <inkml:trace contextRef="#ctx0" brushRef="#br1" timeOffset="-87446.92">22128 1495 798,'0'0'21,"0"0"-14,0 0-7,76-76 52,-67 71 21,0 5 2,-5 5-60,2 10-15,-1 13 0,-5 2-8,0 4-74,-5-3-169,-14-7-129</inkml:trace>
  <inkml:trace contextRef="#ctx0" brushRef="#br1" timeOffset="-86956.92">22041 1523 587,'0'0'119,"0"0"-108,0 0 41,0 0 47,20-72 4,4 50-41,7 1-33,6 4-20,6 6-1,-7 5-5,-6 6-3,-8 0-1,-10 20-7,-5 7-48,-4 3-28,-3 0-2,0-2-50,0-2-7,-5-8-70</inkml:trace>
  <inkml:trace contextRef="#ctx0" brushRef="#br1" timeOffset="-85836.92">22494 921 359,'0'0'160,"0"0"-63,0 0 8,77-83-38,-47 75 2,0 8-4,-2 0-44,6 21-11,-2 5 9,-8 3-8,-6 3-10,-10 2 1,-8-1-4,0-3-12,-13-1-30,-5-9-45,0-9 10,4-8 23,7-3 38,7-13 9,0-13 9,6-8 0,17-3 9,5 1-6,6 3-3,0 4-1,1 6-30,-6 9-16,-6 7 16,-7 7-1,-7 0 13,-7 0-20,-2 12 21,0 3 18,-4 6 30,-6 4 11,-1 3 15,2 1 5,4 4-16,5-2-1,0-2 1,0-5-28,18-7-8,3-4 0,3-7-8,1-6 9,-4 0-10,-8-8-21,-5-10-30,-8-6-44,0-3-23,-2 2 9,-13 1 73,-4 2 31,1 6 4,0 3 1,8 3 14,2 5 37,7 1 3,1-1-23,0 0-3,10-4 4,6-4-8,7-1 18,1-4 11,-1-2-7,2 1-3,-6-3-3,-4 5 16,-6 6-9,-6 4-16,-3 5 1,0 2-1,0 0-31,0 5-11,3 16 0,1 7 11,2 3 1,0-1-1,2-5 0,-2-1-15,0-4-16,0-3-27,1-3-40,0-2-14,-1-2-29,1-3-4,-6-5-79</inkml:trace>
  <inkml:trace contextRef="#ctx0" brushRef="#br1" timeOffset="-85046.92">23111 965 603,'0'0'3,"0"0"-3,0 0 36,0 0 19,97-46 27,-87 43-52,-3 3-26,-5 0-3,-2 0-1,0 0-35,0 0-40,0 7 42,0 10 26,0 1 7,0 0 0,2 1 0,7-5-11,4-3-7,5-5 17,0-4-43,-4-2 9,0 0 33,-5 0-3,-2-6 5,-3-4-2,-3-1 0,1 3 4,-1 3 18,1 1 11,5 1-8,-3 3-8,2 0-11,2 0 2,2 0 7,-2 7-12,-4 1-1,-2-1 3,-1-2-3,0-3 1,-1-2-1,4 0 0,-1 0 7,4 0-5,-1-9 13,0-3-6,-2 1 3,-2 0 5,-2-3 4,0 1-12,-2 1-8,-5 1 1,-2 0-2,3 6 7,3 1-7,2 1-2,1 3-1,0 0-4,0 0-2,0 0-1,0 0-1,0 0 2,0 3 9,10 3 7,2 4 8,0-3 3,0-4-4,-5 2-4,-2-5-3,-2 2-4,-3-2 5,2 0 0,-2 0-2,1 0 2,1-2-6,-1-5-2,1 0-19,0-1-10,0 5-2,-2-1-6,0 2-9,0 2 22,0 0 6,0 0-19,0 0 10,0 0 27,0 0 1,1 0 0,4 2 11,1 2 19,3-1 23,2 2-25,0-2-22,-2-1-7,-6-1-110,-3 1-60,0-1-183</inkml:trace>
  <inkml:trace contextRef="#ctx0" brushRef="#br1" timeOffset="-84836.92">23528 942 374,'0'0'10,"0"0"-2,0 0 34,0 0-10,0 0-24,0 0-8,9 39-52,-32-28-203</inkml:trace>
  <inkml:trace contextRef="#ctx0" brushRef="#br1" timeOffset="-84626.92">23211 1218 816,'0'0'2,"80"-41"-2,-32 24-12,0 3 12,-11 2 23,-10 7-5,-8 5-18,-8 0-74,-8 2-103,-3 10-24,-3 0-118</inkml:trace>
  <inkml:trace contextRef="#ctx0" brushRef="#br1" timeOffset="-84426.92">23261 1316 611,'0'0'191,"0"0"-188,0 0 19,0 0 25,131-20-47,-53 3-52,0-5-308</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1T10:18:45.247"/>
    </inkml:context>
    <inkml:brush xml:id="br0">
      <inkml:brushProperty name="width" value="0.05292" units="cm"/>
      <inkml:brushProperty name="height" value="0.05292" units="cm"/>
      <inkml:brushProperty name="color" value="#EA700D"/>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1F497D"/>
    </inkml:brush>
    <inkml:brush xml:id="br3">
      <inkml:brushProperty name="width" value="0.05292" units="cm"/>
      <inkml:brushProperty name="height" value="0.05292" units="cm"/>
      <inkml:brushProperty name="color" value="#FF0000"/>
    </inkml:brush>
  </inkml:definitions>
  <inkml:trace contextRef="#ctx0" brushRef="#br0">16362 2046 364,'0'0'18,"0"0"-8,0 0 61,0 0 5,0 0 13,0 0-42,0 0 8,-81-6 10,74 6 1,4 0 3,3 0-10,0 0 11,0 0-12,19 0 7,25 0-14,31 0-21,27 0 32,20-6-24,11-6-22,-3 2 16,2 0 10,-2 0-24,-6 1 8,-10-1-10,-14 3 0,-15 0-7,-14 1 2,-19 3-7,-19 1-2,-18 2-1,-11 0-2,-4 0-9,0 0-9,0 0-16,-10 0-8,-17 0 18,-9 0 7,-15 0-10,-3 0-1,-7 0-8,-10 0 1,-4 5 16,-13 6-14,-7 1 9,-8 1 14,-5 0-1,1-1 9,6-1 3,11-2 4,16 0-4,24-4 1,19-2 5,19-3 12,12 0 36,0 0 24,30 0-31,23 0-28,31 0 1,28-5-4,14 3 6,15-3-3,5 0 1,0-3 2,2 1 2,-7 2-1,-15 1 0,-23 3-9,-31 1 0,-28 0-11,-22 0-3,-15 0-4,-7 0-7,0 0-19,-13 0-13,-19 0 2,-17 0 24,-23 0-12,-15-2 1,-9 1 4,-9 1-2,-6 0 11,0 0 10,1 0 5,14 11 0,22-3 0,29-2 4,25-3-2,17-3 8,3 0 38,37 2 2,32-1-12,30-1-18,23 0 8,9 0-5,1 0-6,-6 0-1,-8 0-8,-11 0 0,-11 0-8,-18 0-1,-23 0 0,-24 0 0,-20 0-17,-11 0-45,-23 0-52,-29 0-1,-24 0-8,-20-1 11,-14 1 21,-6 0-25,-4 0 53,-1 10 57,10 3 7,12 0 19,25-3 33,32-3 36,24-4-6,18-3 19,31 0 62,35-3-62,29-9-74,23-3 6,12-3 6,-3 1-5,-8 4-8,-16 0-18,-18 4-7,-21 2-1,-16 5-18,-21 2-23,-15 0-67,-12 0-81,0 2 20,-24 6 32,-10 1 34,-7-2-34,-3-2 60,-1 1 75,-3-1 2,0-1 32,2 1 22,12 0 9,13-4-43,12 1-16,9-2 26,0 0 60,0 0-39,0 0-40,6 0-6,0-2-1,0-1 0,-2 2-4,-1-1-7,0-1-14,2 3-12,-2 0-22,6 0 31,-2 0 7,-1-2 4,0 0-4,-1 1 14,-2 1-2,-2 0-7,3 0 10,-2-1-7,-1 1 1,1 0 0,-2 0-3,0 0-5,0 0 10,0 0 6,0 0-1,3 0-1,0 0-6,0 0 3,1 0-20,1 0 20,0 0 1,0 0-11,0 0-5,-1 0 20,1 0 0,-3 0 0,2 0-5,-3 0-14,1 0 4,-1 0-5,-1 0 10,2 0 0,-2 0 3,0 0 7,0 0 0,0 0 1,0 0-1,0 0 1,0 0 1,0 0-1,0 0-1,0 0 1,0 0-1,0 0-2,0 0-13,0 0-12,0 0 6,0 0-3,0 0 15,0 0-19,0 0-55,0 0 8,0 0-31,0 0 8</inkml:trace>
  <inkml:trace contextRef="#ctx0" brushRef="#br0" timeOffset="2580.2">3167 783 729,'0'0'28,"0"0"-13,0 0 2,-18-85 88,2 67 23,1 0-29,-5 1-26,-5 0-11,-8 2-22,0 1 3,-8 2-20,-6-1-4,-2 4 5,-10-2-10,-1 0 13,-4 4-11,-2-2 1,2 1-5,-2 3 7,1-2-1,-7 7-5,2 0-7,-8 0 6,-1 10-2,3 1 0,-4 5 0,5 3-2,-1 0 3,6 5-7,1 0 1,-1 8 5,-1 4-1,-4 8-3,-7 7 0,4 5 1,1 5-4,4 2 5,13 3-2,6-3-2,10 0 1,11 1-3,6 0 5,6 6 2,-1 6-2,7 6 1,0 4 1,7 0-3,4-2 0,1 0 4,3-3-2,0 2 3,18-2-4,9 0 2,1 1-2,9-3 3,2-1-3,7 4-1,5-2 2,3-3 3,14 0-2,7-9 10,9-7-10,8-4 8,8-7-7,2-5 3,8-8-7,3-6 3,5-6 4,-2-7-5,-1-7 3,-3-4-3,0-5 3,0-2-3,0-5 2,2-16-8,3-11-2,2-4 0,4-9 4,0-6-3,-5-5 6,-9-5-2,-12-6-1,-12-8 2,-6-4 0,-10-2-2,-7 0 3,-5-1-1,-12 1-6,-7 1 2,-6 2-2,-9 3 3,-4 0-3,-6 0 0,-6 2 0,-5-4 0,-2-6 0,0-8-5,-9-11 5,-12-7 0,-4-3-2,-7 13 0,3 15 2,-3 14 1,-2 19-1,-7 10-3,-11 4-3,-7 8 0,-14 5-4,-6 5 1,-12 7 5,-12 2-3,1 6 7,5 4-8,11 0 0,13 0-5,13 0-7,14 0-13,13 0-14,9 0-16,6 0-24,-1 0-8,-3 11-160,-1 0-105,1-2-319</inkml:trace>
  <inkml:trace contextRef="#ctx0" brushRef="#br0" timeOffset="3185.89">2578 732 930,'0'0'68,"0"0"-62,0 0-3,0 0 11,0 0 21,0 78 15,0-37-37,0 0-7,7-7 2,1-2-5,-1-9-3,3-6 3,4-5 2,5-4-2,4-1 21,4-5 15,4-2 16,3 0 6,1 0-21,0 0-1,-2-12-2,0-2-6,-3 2-15,-5-4-6,-4 2-6,-3-3-1,-4-4-2,3-1-1,0-7-20,2 2-47,-1-3-56,0 5-128,-2 5-168</inkml:trace>
  <inkml:trace contextRef="#ctx0" brushRef="#br0" timeOffset="3346.76">3628 877 213,'0'0'0</inkml:trace>
  <inkml:trace contextRef="#ctx0" brushRef="#br0" timeOffset="3606.39">3634 1046 66,'0'0'698,"0"0"-693,0 0 4,-12 73 109,9-37-23,3 3-35,0 0-39,10-3-6,14-9 13,3-4 11,3-6 4,1-7 6,-1-4 1,-3-6 3,-2 0-12,2-6-10,3-10-13,4-4-11,0 1-7,-1 0-35,-3 4-48,-2 5-140,-5 3-79,-4 6-219</inkml:trace>
  <inkml:trace contextRef="#ctx0" brushRef="#br0" timeOffset="4053.17">3744 2159 1013,'0'0'104,"0"0"-103,0 0 120,0 0-59,0 0-26,0 0-23,-97-40-13,60 63-3,-3 6 3,-5 8-3,2 2-5,10-1-17,14-2-90,19-8-94,4-8-204</inkml:trace>
  <inkml:trace contextRef="#ctx0" brushRef="#br0" timeOffset="4537.39">3038 3063 918,'0'0'67,"0"0"-49,0 0 132,0 0-105,0 0-30,-95-60 5,52 58-20,-2 2 0,-3 0-2,2 11-8,1 5 4,5 3-3,9 1-21,7-3-28,12 2-42,8-1-112,4-5-132</inkml:trace>
  <inkml:trace contextRef="#ctx0" brushRef="#br0" timeOffset="4950.38">2058 3030 842,'0'0'82,"0"0"-82,0 0 95,0 0 5,0 0-29,17-84 13,-17 66-61,0-2 12,0 3-8,-6 3-10,-7 6-16,-4 7-1,-2 1-12,-6 2 8,-4 16 4,-2 2-7,3 3-7,2-3-14,7-3 13,1-1-10,12-8-19,3-2-38,0-3-37,-2-3-77,-6 0-144</inkml:trace>
  <inkml:trace contextRef="#ctx0" brushRef="#br0" timeOffset="5324.28">1190 2653 73,'0'0'642,"0"0"-636,0 0 22,0 0 84,84-88-27,-69 68 8,-3 0-17,1-2-28,-4 3-5,-4-3 5,-5-1-5,0 0-15,-18-4-28,-17 4 1,-8 3-5,-7 8 2,3 6-1,1 5 6,9 1-6,9 0 7,8 0-6,7 3 2,5 1-23,7 5-67,1-4-40,0-2-91,12-3-151</inkml:trace>
  <inkml:trace contextRef="#ctx0" brushRef="#br0" timeOffset="5729.86">828 2084 659,'0'0'45,"0"0"-33,0 0 118,0 0 7,0 0-51,0 0-32,73-87-24,-30 61-3,-4 1-14,-9 1-6,-6 0 0,-11-2-7,-9-1-4,-4-5-18,0-1-37,-11-1 59,-13 0 16,-1 5-16,1 4-40,4 1 36,4 3 4,1 4-7,5 5-25,1 5-116,1 7 76,-1 0-25,-1 2-80,-1 12 31,2-1-51</inkml:trace>
  <inkml:trace contextRef="#ctx0" brushRef="#br0" timeOffset="6142.14">840 1151 442,'0'0'183,"0"0"-113,0 0-27,0 0-1,0 0 60,119 60-30,-68-40-13,-3-2-30,4-7 13,-7-5-20,4-6 18,0 0-25,-1-17-3,1-9-7,-4-3-1,-8-5 0,-9-3 7,-14-1-11,-3-2 2,-7 3 4,-4 1-3,0 2-3,0 6-62,0 10-2,0 6-5,-6 9-210</inkml:trace>
  <inkml:trace contextRef="#ctx0" brushRef="#br0" timeOffset="7603.88">1765 141 579,'0'0'18,"0"0"-9,0 0 1,0 0-10,0 0 32,28 73 41,-7-27-19,3 8-25,6 7-9,-2 4-7,3 0-7,7-2 7,5 2 3,6 1 13,9-1-9,4-2-3,0-7-10,-2-8 6,-9-6 15,-1-6 5,0-6 7,9-4-5,10-3 0,14-1-19,2-3 12,-1-2-27,-8 0 6,-9-5-2,-8 0-5,-5-5 3,-7-2 2,-1-3 1,3-2-4,-4 0 9,4-2-4,-4-6 8,1-3-8,-3-4 5,0 1-4,-8 0-5,-2 3 9,-10 1-2,-3 1 5,-4 4-1,-2 1-11,4-1 1,1 2 0,-1 3-3,2-2 0,-6-1-1,-2 3 4,-6 0-4,-3 0 1,-1 0 0,-2 0 1,0 0 0,0 0-2,0 0 1,0 0 0,0 0-1,0 0-1,0 0-2,0 0-1,0 0 0,0 0 4,0 0 2,0 0-1,0 0-2,0 0-1,0 0 2,0 0 2,0 0 0,0 0 1,0 0-3,0 0 0,0 0 0,0 0 1,0 0 0,0 0 0,0 0-1,0 0 0,0 0-1,0 0 0,0 0-1,0 0 2,0 0 0,0 0 0,0 0-7,0 0 0,0 0-1,0 0 2,0 0 2,0 0-1,1 0 0,4 0 2,3 0 3,3 0 5,1 0-4,4 0 2,4 0-2,2 0 3,0 0-4,2 0 1,-3-3 3,3 0-4,3 0 2,3-2-4,4 0 2,-1 1 0,-3 1-2,-6 0 1,-12 1 1,-7 2-4,-5 0-51,0 0-32,-3 0-11,-16-3 32,-6 0 63,1 0-1,7 0 4,4 3 0,7-3-3,5-5-29,-1-3-172,2-8-408</inkml:trace>
  <inkml:trace contextRef="#ctx0" brushRef="#br0" timeOffset="8219.08">1938 498 645,'0'0'63,"0"0"-59,0 0 109,0 0-42,0 0-60,54 83 69,2-29 1,16 12-35,22 10 6,19 10-8,27 4-14,20 1-1,19-4 0,12-13-7,9-18 2,-2-15 16,-8-16 2,-16-10-2,-22-13-20,-24-2-9,-22-5-4,-21-18 2,-13-8-9,-11-11 5,-10-7 1,-12-1 1,-14-2-3,-16-1 5,-9-5-3,-30-7-5,-34-10-1,-28-10 0,-32-5 9,-27-2-8,-16 1 2,-12 11-3,-2 19 0,4 19-5,-2 25 4,3 16 0,-1 1 0,8 27-3,12 11-19,10 11-56,16 8-24,14 7-71,14-1-63,24-8-233</inkml:trace>
  <inkml:trace contextRef="#ctx0" brushRef="#br0" timeOffset="9082.27">1741 642 572,'0'0'4,"0"-72"2,-24 39 58,-16 3-11,-14 10 39,-19 6-36,-15 14 134,-13 12-186,-5 29-3,-3 27-1,0 21 0,0 30 5,5 27 1,17 30 2,20 33 2,22 20-5,20 6-1,18-3-2,7-26-1,0-21 2,25-29 1,10-28 9,15-32 3,9-32-8,10-30-6,6-27 49,7-14 29,7-39-13,2-30-22,-1-23-30,-4-16 1,-8-12-4,-1-7-3,-2-8-7,4-14 4,3-9-6,-3-15-2,-9 2 2,-16 3 7,-14 10 8,-20 13 6,-10 10-8,-10 17 13,-15 14-4,-20 23-11,-12 13-8,-14 20-3,-8 22-9,-10 26-12,-17 22-45,-5 40-24,-10 21-11,1 16-66,9 3-98,19-3-172</inkml:trace>
  <inkml:trace contextRef="#ctx0" brushRef="#br0" timeOffset="10118.62">4014 1350 154,'0'0'512,"0"0"-498,11-84 18,-11 58 52,-9 7 6,-18 3-30,-14 10-29,-18 6-25,-15 10 4,-10 24 0,-15 16-9,-10 16 9,-16 26-4,-14 17 1,-10 19 5,-6 10 0,-7 0-8,5-3 3,8-7-7,12-11 2,16-3-4,9 4 4,10 0-2,10 4 2,13-1 3,18-8 6,13-7 3,18-11 2,18-12 9,12-14-2,29-10 6,26-11-8,26-12 17,23-7 15,18-15-20,15-11-7,14-3-1,16-25 11,21-20 7,25-14-20,20-16-14,10-11-8,2-9 15,-17-6 19,-28-5-6,-35-10-3,-41-9-5,-35-7 6,-29-7-7,-26-5-8,-29-4 1,-8-6-4,-43 0-3,-20 4-6,-16 10 0,-10 19 0,-10 17-2,-14 15 2,-11 21-4,-13 15-20,-5 16-40,0 20-40,6 17-29,18 12-57,16 27-99,17 11-248</inkml:trace>
  <inkml:trace contextRef="#ctx0" brushRef="#br1" timeOffset="18683.71">2263 1763 716,'0'0'31,"0"0"-14,0 0 87,0 0-25,0 0-32,0 0-28,-18-61-5,18 51 16,0-2 0,0 1-6,0-2 15,4-2-5,6 0 9,5-3 9,5 1-14,6 0-8,0 0-5,3 2-2,-8 1-2,1 4-7,-6 3 10,-2 0-4,2 5-12,-1 1-4,3 0 0,2 1-3,-1 0 1,-1 0 0,0 2 4,1 5-6,3-1 9,3-1-7,-2-2 4,1 0 2,0 1 6,-6 0-6,4 1 2,-4 1-6,-1 1-1,-1 1-1,-1 1 2,1 1-1,-2 1 2,2 2 3,-2-1-4,-3 5 2,0 3 0,-5 4-2,2 2 4,0 1 0,-5 0-1,-1 2 1,-1-1-3,-1-1 1,0 0 0,0 4-3,-6 1 1,-10 1 1,2-3 2,-4 0 3,2-2-6,-2-1-3,-4-3 5,2 0-4,-5-2 4,3-3 2,-5-1-2,0-4-3,-1 0 0,-2-5 0,-1-1-2,-4 1 1,1-4 3,4 0-4,0-2 3,2-3-3,3 0 7,-2 0-2,4 0 0,-2 0 0,4-1 1,-1-6 0,2 4-6,1-3 2,1 1 2,-1-1-3,-2-1-2,2-5 3,-1 0 5,-1-2-5,5-2-2,-2 1 5,3-1 1,2 0 0,-1 1-3,0-1 0,3-1 1,0-3 0,-2 1-4,7-1 0,0 1 0,3-1 1,1 0 3,2-3-5,0-3 4,0 2-3,3-3 2,9 0-3,-1 0 0,5 0 3,-6 4 0,-1-1 0,-1 4 1,1 1-1,2-1-2,5-2-1,5-1-4,1 1 2,7-1 2,-1 3-1,3 2 0,-4 3 0,-2 1 1,-4 2 0,-1 2-2,-1 2-20,-3 0-41,-6 4-6,-6 4-74,-3 0-91,-1 0-120,0 1-167</inkml:trace>
  <inkml:trace contextRef="#ctx0" brushRef="#br1" timeOffset="20723.1">2214 1550 597,'0'0'9,"0"0"-9,0 0 69,0 0 56,0 0 11,0 0-59,0 0-45,-45-39 1,33 15 3,2-5 5,7-5 3,3-5 2,0 3-7,13-3 7,10 6-18,5 3-3,6 4-9,4 9 18,2 5-17,2 7-8,-1 5 21,-2 1-18,-3 19-8,-6 7 3,-11 4-2,-10 4-3,-6-1-2,-3-2-7,0 3-70,-6-9-45,0-3-149,0-7-176</inkml:trace>
  <inkml:trace contextRef="#ctx0" brushRef="#br1" timeOffset="21086.83">2690 1489 385,'0'0'353,"0"0"-352,0 0 17,0 0 60,0 0 18,0 0-29,34-16-24,-15 6 30,5-2 13,9-1 1,1-1-20,3 4-14,-2 5 1,2 5-23,-1 10-12,-5 13-12,-5 8 1,-5 0-2,-12 2 0,-5-1-5,-4 0 0,-8-3 1,-11-1-2,-3-4-25,-7-4-19,-1 0-39,-2-4-63,-3-3-93,1-8-183</inkml:trace>
  <inkml:trace contextRef="#ctx0" brushRef="#br1" timeOffset="21525.52">2947 1946 821,'0'0'137,"0"0"-99,0 0 123,0 0-54,99-16-38,-77 34-32,-4 5-14,-6 1-1,-7 1-8,-5-1-7,0 0-3,-9 0-2,-12-5-2,-9-2-6,-4-3-9,-3-4-23,2-3-9,4-3 1,4-4 6,3 0 20,1 0-13,0-6 28,2-3-15,0-4-3,5 1-43,4 1-54,3 3-94,9 0 0,0 6-210</inkml:trace>
  <inkml:trace contextRef="#ctx0" brushRef="#br1" timeOffset="21953.74">2409 2263 650,'0'0'219,"0"0"-204,0 0 105,0 0-6,0 0-46,0 0-12,41 78-27,-49-59-9,-17-2-14,-7 0-1,-5-5-5,-6-4-13,1-6-9,2-2 11,3-2 11,8-12 3,5-3 3,5-2-2,4 0 9,8 0-3,3 0 3,4 3-7,0 5-6,0 2-8,14 6-35,1 3-67,4 0-57,-7 0-191</inkml:trace>
  <inkml:trace contextRef="#ctx0" brushRef="#br1" timeOffset="22373.51">1992 2087 794,'0'0'35,"0"0"67,0 0 27,0 0-52,0 0-41,0 0-22,52 8-4,-52 6-3,0 0 1,0 1 5,-16-1-8,2-4-5,-7-5-16,-4-3 2,2-2-3,-4-2 17,2-13 0,0-2 4,1-2 0,4-3 15,6 0 21,2-4 7,10 3-3,2 1-2,0 2-6,9 3 0,13 3-16,1 3-19,8 0 2,2 8-3,-6 0 0,0 3-7,-5 0-27,-7 3-87,-11 9-76,-4-1-263</inkml:trace>
  <inkml:trace contextRef="#ctx0" brushRef="#br1" timeOffset="22845.62">1828 1736 722,'0'0'61,"0"0"-42,0 0 127,0 0-41,0 0-18,0 0-31,16-43-8,-4 42 1,1 1-13,3 0-8,0 0-6,-2 0 0,-3 5-7,-5 3-9,-3 0-3,-3 0-3,0 0-10,0-2 8,-8 0-5,-5-4 0,0-2 7,2 0 2,2 0-1,5-12 8,4-3-4,0-5 16,8 0 6,11-2 4,3 0 6,2 3 2,-3 9-4,1 3 0,-3 5-23,-3 2-10,0 7-2,-3 10-1,-1 7 1,-6 3-4,-3 4-41,-3 2-40,0-3-64,-12-10-241</inkml:trace>
  <inkml:trace contextRef="#ctx0" brushRef="#br2" timeOffset="40202.25">2445 1056 23,'0'0'0,"0"0"0,0 0 1,0 0 0,0 0 0,0 0 1,0 0 27,5 0 39,-5 0-40,0 0-28,0 0-2,4 0-17,-2 0-24</inkml:trace>
  <inkml:trace contextRef="#ctx0" brushRef="#br2" timeOffset="40727.14">2619 1031 487,'0'0'138,"0"0"-107,0 0 55,0 0-11,0 0-66,0 0-9,0-3-84,-1 6-12,-12 5-78</inkml:trace>
  <inkml:trace contextRef="#ctx0" brushRef="#br2" timeOffset="40890.73">2282 1204 789,'0'0'0,"0"0"-136,0 0 128,0 0 8,0 0-173</inkml:trace>
  <inkml:trace contextRef="#ctx0" brushRef="#br2" timeOffset="41164.1">2282 1204 258</inkml:trace>
  <inkml:trace contextRef="#ctx0" brushRef="#br2" timeOffset="46477.67">2282 1204 258,'-7'-80'35,"14"77"-33,-1 3 24,5-1 23,-1 1-30,5-1-14,1-1-3,-2 1 3,5-1-2,-1 0 0,1 2 3,1-2 7,-2 2-6,1 0 1,-1-1-3,3 1-1,-2 0-2,-2 0-1,1 0-1,-2 0 1,2 0 3,-2 0-3,4 1 0,1 1 1,1 1-2,-2-2 1,0-1 1,1 1-1,-4 1 2,-1 0 8,2 1 0,0 4 0,-3-1 2,6 1-2,-5 0-8,2 2-1,1-2-1,-2 1-1,4-1 2,-2 0 0,4 0 0,-1 1-1,-1-2 0,0 2 0,-2-3 5,-1 2 7,-3-2-1,3 1-4,-2 3 5,-1 0-6,0 1-4,0 2 21,-3 3 0,1-1-2,-2 3-8,1-5-1,4 5-3,-1-2 1,2 1-7,0 2 2,0-4 3,0-2-1,-3 3 1,1-2 2,-5 0-1,0 2 1,1 2 1,-3-1-4,-1 1 2,-1 1 0,3-3-6,-3 1-1,3-1 0,-1-3 3,-1 1 0,-3 0-6,-2 0 4,-1 3 0,-1-2-3,0 3-1,2 0 1,-1 1 2,2 0-3,-1 1 1,-2 1-1,0-2 0,0 0-2,0-1 2,0-3 1,0 0-1,-2-2 1,1 2-1,-1-2 3,1 1-3,-1 0 1,-1 1-1,-1 0 0,-3 2 1,-1-1-1,-1 0 1,-1 2-1,2 0 0,1 1 0,1-2-10,-2-2 9,0 0 2,-2 1 0,0-3-1,-8 4 2,2-1-1,-2 0 2,-3 2-1,4-3-2,-3 1 1,7 1 1,-4-2-2,3 0 5,-2 0-4,4-3-1,-6 0 1,4 1 0,-5 1 0,0-2-1,-2 0 6,0 0-5,-3 1 0,1-1 1,6 2-1,-2-1 3,2-2 4,4 2-7,-2-2 1,-5 0 5,0 1-4,-3 1-1,1-2 0,1 2 0,1-1-2,1-2 1,0 0 2,5-2 2,-2-2-3,2 0 0,-2 0-1,-2 1 1,-3 3-1,1-2 0,-5 0-2,0 2 2,3-1-3,-2-1 3,3 0-1,3-2 2,-1 0-2,2-1 2,-2 0-2,5-1 1,-3-2-1,0 2 0,-3 0 1,-3 0-1,1 1 1,-4 0-1,1-1 0,-2 0 0,2-2 0,-1 2 1,1-1-2,3-2 1,2 0-1,-2 0 1,8 0 2,-3 0-1,0 0 0,1-9 2,-5-1-1,4-1-1,-2 1-1,-1-1 1,-2 3-1,0-1 0,1 1 0,3-3 0,2-1 2,1-2-1,0-5 2,0 0-3,0-1 0,-4-2 0,5-3-1,-2 2 0,-5-2 0,3 0 1,0 2-1,2 3 1,2-1 0,3 4 1,0-2 0,5-1 3,0 1-2,0-1-2,1-1-4,3 1-7,-1-3 9,1 0 2,2-1 3,0 1 0,0-2 0,0 3-2,0-1 10,0 1-5,0-1 5,0-2-6,0-1-4,0 0 6,0 3-5,0 0-2,-1 1 0,-2-2 0,1 3 3,2-2-2,0 1 1,0-2 1,0 1 4,0 0-7,5-3 1,2 4 0,2 1-1,-2 1 4,1 3-4,-2-2-2,4 0 2,-1-1 4,5 3-4,2-5-2,3-2-2,-2 0 4,2 0-1,-4 2 5,-1 7-5,4 1 3,-1-1-4,0 2 3,4 2-4,-2 0 1,2 0 1,3-1 1,-1 2-1,3-2 1,2 1 1,1 0-1,-1 0 0,0 1-2,-5 2 1,2 1 0,-4 0 0,2 0 1,-1 1-2,2 2 0,-2-1 1,3 0 0,-5-1 1,4 0 1,-5 4-1,-1-1 0,-1 0 0,-1 1-1,0 0 0,-1 0 1,-3 2-4,-1-1-4,-2 1-12,-1-1-3,-3 1 6,-5-1-10,1 1-1,1-2 10,-2 2 11,1 0 7,-1-2 2,0 2-2,0 0 2,0 0 0,0 0 1,0 0 4,0 0 1,0 0-1,0-1 0,0 1 1,0-2-7,-9 2-1,-8 0 1,1 0-1,-4 0 3,-3 0 3,-2 0 2,-1 0 1,-2 7 2,3-4-2,-5 4-1,5 0-4,-1-1 2,3 1-2,-1 0 4,3 2 5,-3-2-8,0 1 1,0 1-1,0-1-1,2-1 1,0 0 6,5-2-8,2 2 0,0-2 2,-1 1 0,2 0-1,-3 0 1,0 2-4,1-2 1,-5 3-2,6-2 1,-1 2-1,2-1 1,-1 0-1,2-1 0,1 3-2,-3-3 2,0 3 1,0-1-1,0 1 0,-1 0 0,1 0-1,-3 1 0,4 0 1,0 3 1,0 0-1,1 1-2,2 2 2,-3-3-2,6 1 2,-4 0-1,-1 2 1,-1 2-1,-2 0-2,1 1 6,-3 0-5,6 0 2,3 0-2,0-3-1,3 4 1,0-1 0,0 1 4,-1 0-2,4-3 1,1 2-1,1 0 0,-2 0-3,3-2 1,0 0 2,0 0 1,0 0-1,0-2 0,0 1 0,0 0 2,0 0-2,0 0 0,0 0 1,4-1-2,1 1-2,2 0 1,4 3 1,1-3 1,1 2-1,2 0 2,0 1-2,-3-1 1,1-2 0,-1 2 1,-1-4-1,0 2 0,-3 0 0,3-3 0,-1 1 1,-1-3-1,0 2 3,1-3-3,1 0 0,-1-1-4,2 3 2,3 0 2,0-3 1,0 1 0,0 1 3,0-1-8,-1 1 8,0-2-7,1 4 5,-3 0-2,4-1 1,-4-1-1,0 2 0,-1-1 0,-1 1 0,2-2 0,4 3 0,-5-3 0,5 0-26,2-2 26,-2-1 0,4 0 0,-2-3 0,1 4 1,3-6 2,-2 1-3,4 2 2,-5-2-4,2 0 5,1 0-1,1 0 3,0-4-5,2-1 3,0 0-1,3 0 0,-1 0 2,-1 0-3,0 0 3,-5-1-2,0-4 0,0-1 0,-3 0 0,10 1-1,2-4-2,3 3 2,4-3-1,-3 5 0,-1 1-1,-3 1 1,-6 1 0,-2-1 0,-2-3 0,-1 2 0,-1-3 0,3-1 0,1-3 0,-1-1 0,2 0 2,3 0-2,-2 0 2,-4 0 1,2 2-2,-1-3 6,2-1-5,3-1-1,1-2 1,0 1-2,-2 0 0,-1-4 2,-2 2 1,-2 2 5,-1-2 8,-1 2-4,3-4-9,3 1-1,-1-3 0,0 1-1,1-2 0,-2 5 2,-3-2 0,-2 5-3,-2 2 3,-6-1 5,-5 6-5,-1-1 8,-3 1 6,0 0-13,0-6-2,0 1-1,0-2 6,0-3-6,0 0 0,2 1 2,-1 1 4,0-1-3,-1 0-3,0 2 4,0-3-3,0-2 7,-5-3-4,-4-1-3,-1-5 0,-1-1 0,5-1-2,1-1 1,1 4 2,0-1 0,1 5 1,0 0-1,-2 3 1,-1 1 2,-1 0-5,-5-1 5,6-4-6,-3 2 0,-1-1 1,-1-2-1,-1-2-3,0-2 3,0 3 0,-4 1-1,1 4-1,-4 6 2,-3 1 2,0-1 1,-3 1-1,3 1 0,-2-1-2,0 1 1,0 4 0,0-2-1,1 1 0,3 3-2,-6 1 1,0-2-2,-4 4 3,-3 0 3,0-1-3,-3 2 1,-2 1 2,0-1-1,1 2-2,1-2 0,-2 2 2,3-3-2,-1 4-3,2 0 3,3 0 0,-1 0-1,-2 0 2,1 0-2,-2 4 2,-1 1-3,3 0 1,-1 3 1,4-2 0,0 0 0,5 1 0,0-1 0,0 0 1,1 0 0,1 2-1,-4-3 2,4 4-3,-4-1 1,-4 3-1,2 0 1,-1 0 3,0 0-2,6 1-1,0-1 0,6-1 0,-3 0-1,5 1 1,-2 0-1,-3 2 1,3 1 0,3 0-1,-2 1 1,7-1-1,0 0 0,-2-1-1,0 1 2,1-2 0,-2 4 1,-2-2 1,2 2 1,-1 1 5,3-2-6,0 2 0,5-3-2,3 3 0,0 0 0,3-1 1,0 3 3,0-1-3,0 4 1,-2-2-1,-2 4 3,3-5-4,-1 2 1,2 0-1,0-3 0,0 1 1,2 0-1,8-1 0,-1 0 0,0 2 0,3 0 4,-2-3-3,1 2-1,2-1 2,-2-1 1,0 0-3,0 2 1,1-2 0,3-1-1,-5 1 1,5 1 1,-1 0-1,3-1 1,0-1-2,5 1 1,-1-3-1,3 0 0,3 1 3,0-1 1,0 1 2,-1-1-3,-2 1 3,0-2 3,-7-2 0,2-3 0,-4 1-2,6-1-2,1 1-1,2 0-3,0-1 1,1 0-1,-1 1 0,0-2 0,0-2 0,-2 0 6,-1-1-5,-1-3-2,0 1 1,3-2 1,2 0 0,-2 0 0,-1 0-1,3 0-1,-3 1 0,-2 2 0,1 0 1,-2 0-1,-1-3 4,0 2-4,4-2 0,-1 0 1,3 0-1,0 0 3,1 0-3,2 0 0,-2 0 0,1-2 0,-1-3 0,-5 3-1,1-3 1,-2 2 1,1 1-1,-1-1 0,-1 0-3,-1 0 3,-1 0-1,1-2 1,0 2 0,-1 0 0,1-1 1,2-2-1,0 0 1,1 0-1,-4 0 0,-1 0 0,0 0 1,-3 1 0,3 0-1,-3-1 0,1 0 1,5-2-1,3-3 0,-3 2 1,6-6-1,-2 3 0,-2-2 1,0 1 1,3 1-2,-3 0-1,0-1 1,-1 1 1,-2 0-1,-1 1 0,-5 3 0,2-2 3,-7 3 0,0 0-1,-1-2-1,1-1-1,-1 0 0,1-4-1,-1 3-6,1-3 1,-4 1 2,2 0-17,-4 0-2,4 2-33,-4 1-34,0 2-44,0 1-31,0 0-107,0 2-54</inkml:trace>
  <inkml:trace contextRef="#ctx0" brushRef="#br2" timeOffset="51075.45">5230 2260 929,'0'0'39,"0"0"-39,0 0-11,0 0 11,-97 56 11,80-23 2,13 0-5,4-4-8,0-5 0,24-7-25,4-11 20,8-6 5,0-7 10,-5-18-2,-4-9 2,-12-3-1,-3-4 7,-12-5-14,0-3 1,-10 0-1,-13 2-1,-7 8 7,0 12 5,3 10 7,5 11 9,3 6 9,4 0-11,4 29 0,4 20-3,4 16 29,3 12-10,0 3-25,0 2-12,0-8-3,0-5-3,12-14-34,0-14-77,5-8-29,-2-11-76,5-9-103,-5-12-130</inkml:trace>
  <inkml:trace contextRef="#ctx0" brushRef="#br2" timeOffset="51378.21">5291 2579 665,'0'0'175,"0"0"-160,0 0 115,0 0-29,0 0-45,0 0-44,20-15-10,-7 27-3,-7 2 1,-2 1-3,-1-3 1,-1-2-16,-1-3-17,-1-6 8,1-1 8,5 0 19,2-1 11,8-14 28,4-5 6,5 0 19,-3 3 31,-3 4-14,-5 6-29,-6 7-20,-7 0-32,-1 0-2,0 7-49,0 8-22,0 0-66,-1-1-46,-4-6-232</inkml:trace>
  <inkml:trace contextRef="#ctx0" brushRef="#br2" timeOffset="51562.61">5619 2389 862,'0'0'65,"0"0"-56,0 0 100,0 0-17,0 0-47,94-37-34,-75 37-11,-5 0-79,-8 11-84,-6 1-189,0 5-79</inkml:trace>
  <inkml:trace contextRef="#ctx0" brushRef="#br2" timeOffset="51690.78">5664 2496 1059,'0'0'50,"0"0"-38,0 0 63,79-21-49,-63 21-26,-2 0-88,-1 0-167,-4-2-325</inkml:trace>
  <inkml:trace contextRef="#ctx0" brushRef="#br2" timeOffset="51892.06">5934 2218 1095,'0'0'125,"0"0"-119,0 0 5,0 0 19,0 0 32,22 84 4,-19-40-50,-3-1-16,3-2 0,-1-4-55,1-3-111,0-9-88,0-9-287</inkml:trace>
  <inkml:trace contextRef="#ctx0" brushRef="#br2" timeOffset="52052.38">6123 2360 1214,'0'0'44,"0"0"-35,0 0 71,0 0-44,0 0-36,0 0-72,5-4-91,-5 11-75,0-4-245</inkml:trace>
  <inkml:trace contextRef="#ctx0" brushRef="#br2" timeOffset="52252.74">6223 2237 427,'0'0'658,"0"0"-658,0 0 0,94 7 54,-70 12 35,-5 3-22,-8 1-50,-1 0-11,-8-3-5,-2-5-1,0-1-46,-12-5-83,-8-9-73,-6 0-192</inkml:trace>
  <inkml:trace contextRef="#ctx0" brushRef="#br2" timeOffset="52382.77">6277 2177 1010,'0'0'153,"88"-62"-146,-39 41-1,-9 8-6,-11 10 0,-9 3-57,-9 9-194,-3 8-208</inkml:trace>
  <inkml:trace contextRef="#ctx0" brushRef="#br2" timeOffset="52791.97">6671 2152 996,'0'0'0,"0"0"-4,0 0 4,0 0 21,-26 80-5,25-48-16,1-2 0,7-7 0,13-4 0,2-7 3,2-9 24,4-3 13,-4-2 5,-3-17-20,-2-6-18,-7-4-7,-6-5-21,-6-4-11,0-3-15,-15-6 16,-7 3 6,-2 3-9,5 13 29,7 12 5,6 9 27,4 7-2,2 0 4,0 13-13,0 20 0,0 13 41,0 8-19,0 5 3,0 2-31,0-2 19,0-4-15,0-2-12,0-8-4,0-7-18,6-9-44,8-12-50,1-7-24,4-8-117,-1-2-15</inkml:trace>
  <inkml:trace contextRef="#ctx0" brushRef="#br2" timeOffset="53279.82">6909 2426 552,'0'0'121,"0"0"-80,0 0 125,0 0-51,0 0-39,0 0-45,12-17-28,-3 31 7,0 2 6,-1 3-5,0-1-5,-3-2-4,-2-2-2,-3-5-12,0-4-15,0-3-20,1-2 9,1 0 38,1-16 12,5-6-9,2 0 4,-1-1 30,1 7 21,0 2 11,0 7 17,-4 4-25,-2 3-23,2 0-30,3 1-8,-2 13-5,-2 5 4,0-1-1,-1-2-4,0-2-1,-2-5-20,1-4-3,-2-4 8,1-1 15,4 0 7,1-10 15,4-7-6,8-2 8,-3-1 9,-2 3 4,2 4 1,-4 5 13,0 3-15,-6 5-15,3 0-14,-1 5-2,1 12-7,1 4 8,-3 1-23,-2 1-40,-5-2-60,0 0-93,-20-3-128,-8-4-269</inkml:trace>
  <inkml:trace contextRef="#ctx0" brushRef="#br2" timeOffset="53740.72">6290 2813 80,'133'-53'408,"-10"-13"-408</inkml:trace>
  <inkml:trace contextRef="#ctx0" brushRef="#br2" timeOffset="63917.48">2600 1424 288,'0'0'71,"0"0"-56,0 0 17,0 0 25,0 0-8,0 0-21,0 0-21,33-72-3,-30 66 10,4-4 11,1 1-4,5-1 16,2 1-6,0 0 8,-3 1-8,-2 2-5,-2 2-1,-2 0-13,0 3-8,-2-3-1,1 4 4,-1-1-4,4-1 3,-1 2-4,5 0 0,-3 0 2,3 0 4,-3 0-6,0 0-1,3 2 1,0 4 2,0 0-1,-2-3-3,2 4 1,-4-4 4,5 3-3,-4-2 0,-1 0-1,5 1-1,-5 0 3,3 2-3,1-1 0,-1 0 0,0 1 0,0 0 0,-2 3 2,4 1 0,-2 0-2,0 2 0,0-3 0,1 1 1,-3 1 1,0 1-2,-2 1 0,-2-2 2,-2 0-2,0 3 2,0-3-1,-3 0 1,0-1-2,0 0 0,0 2 1,0 1-1,0 0 1,0 3 0,0-1 1,0 2-2,-6-2 0,-2-1 1,1 1-1,-2-5-1,2 1-1,-1-3 2,-1-2-10,1 2-10,3-4 10,-3 3 3,1-5-11,-5 2-22,4-3-48,-2 1-31,5 1-55,-2-1-117</inkml:trace>
  <inkml:trace contextRef="#ctx0" brushRef="#br2" timeOffset="65859.22">2287 1243 149,'0'0'43,"0"0"-35,0 0 29,0 0 20,0 0-15,0 0-29,0 0-11,0 0 0,0 0 4,0 0 0,0 0-6,0 0-20,0 0-49,0 0-76</inkml:trace>
  <inkml:trace contextRef="#ctx0" brushRef="#br2" timeOffset="87943.97">2525 1551 86,'0'0'33,"0"0"-8,0 0 25,0 0 4,0 0-9,0 0-21,0 0-16,-1-9-1,1 6 4,0 2 2,0 0 9,0-2-4,0-3-11,0 1-4,0 0-3,0-2 0,4 2 0,-2-4 0,1 1-5,0 1-1,3 1-11,-1-2 4,-2 2-3,4-1-6,-3 0-38,2 4-3,2 0 25,-3 2 1,3-1 30,0 2-1,-4 0 0,2 0 8,1 0 5,1 0 0,-2 0-5,3 0-9,0 0 1,-3 0-31,1 2 5</inkml:trace>
  <inkml:trace contextRef="#ctx0" brushRef="#br2" timeOffset="92874.68">20829 1009 865,'0'0'65,"0"0"-46,0 0 91,0 0-36,0 0-37,3 76 40,12 3-3,8 14-33,6 9 3,4 3-1,-3 0 1,-1-8-22,-5-7-5,-4-6-4,-3-12-6,0-11-2,-5-5 5,-2-11-9,-4-7 1,0-10 1,-4-9-3,-2-11 0,0-4 0,0-4 1,0 0-1,0-11-1,0-11-21,-5-3-26,1-7-1,2-3-36,2-5-57,0-7-21,0-4-33,0-10-107,-4-9-36</inkml:trace>
  <inkml:trace contextRef="#ctx0" brushRef="#br2" timeOffset="93729.41">20996 1219 197,'0'0'0,"0"0"-103,-64-98 103,44 75 130,4 3-21,0 3-13,3 2-10,6 4-15,0 3 36,4 1-24,1 2-11,2 2-10,0 1-26,-1 2 2,1 0-6,0-1-10,0 0-5,3-4 6,22 0 15,18 0-26,23 1 10,25 3 6,16 1-4,11 0-5,1 0 4,-8 0 12,-13 0 11,-11 0-28,-8-2-10,-11 0-3,-7-1-5,-11 0 2,-12-2-1,-9 4-1,-14-2 0,-8 3 3,-7 0 3,0-2-2,0 2 0,0 0 17,0 0 4,0 0-11,0 0-9,0 0 1,0 0-6,0 0-7,0 9-8,0 20 4,4 12 11,6 18 11,-4 10-1,0 12 2,0 8-3,2 3 6,1-2 7,2-8-13,4-7-1,-2-6-5,2-7-2,0-5 1,1-5 3,-2-2-1,-1-6 1,-2-2 7,-4-7-7,-2-3-5,-2-10 4,-3-4-3,0-5 1,0-7-2,0-2 3,0-2-1,0-2-2,0 0 0,0 0 4,0 0-1,0 0-1,0 0-1,0 0 4,0 2-5,-5 1 0,-2 0 1,-4 3 0,-8-1 2,-6 2-3,-14-3 1,-15 2 6,-16-1-2,-18 0-1,-9-1 1,-10-3-5,-8-1 0,6 0-1,9 0-3,16-8-23,25-5 3,17-3-10,18 0-8,9-1 0,12 0-3,3-3-5,2 4-53,17 3-22,5-1-119,2-1-163</inkml:trace>
  <inkml:trace contextRef="#ctx0" brushRef="#br2" timeOffset="94210.27">21153 926 453,'0'0'69,"0"0"-32,0 0 118,0 0-10,0 0-25,0 0-38,-3-36-18,3 45-24,6 32-23,16 25 47,11 30 59,10 26-44,8 13-25,2 10-22,1-4 26,-9-14-16,-12-15-31,-9-12-7,-5-17-4,-9-12 1,-2-13 0,-1-12 0,-4-17-2,0-15-4,-2-9-35,-1-5-14,0-5-2,0-20-32,2-8-109,0-10-27,2-3-104,2-5-120</inkml:trace>
  <inkml:trace contextRef="#ctx0" brushRef="#br2" timeOffset="94583.96">21595 1076 616,'0'0'79,"0"0"-35,0 0 105,0 0-16,0 0-27,0 0-30,-33-34-38,33 71-25,20 22 54,10 30 45,10 17-41,2 12-14,-2 4-15,-4-5 0,-11-6-18,-5-11-14,-1-8-5,-7-12-2,1-11-1,-4-15-1,-3-13-2,-1-14-5,-4-13-29,-1-9-30,0-5-65,0-9-21,-6-14-144,-2-11-278</inkml:trace>
  <inkml:trace contextRef="#ctx0" brushRef="#br2" timeOffset="95745.06">20880 1017 481,'0'0'91,"0"0"-86,0 0 81,0 0 32,0 0-24,0 0-43,-5-5-36,20 15 45,6 0 18,12 3 4,10-2-23,9-2 6,9-1-17,6-2-8,6-3 11,3-3-13,2 0-14,-1 0-4,-4 0-3,-2-9 0,-9 0-12,-4 1-3,1-3 5,-2 3-4,-7 1-2,-6 0 0,-3 1 5,-5 2-6,-3-3 3,-5-1-1,-4 0-1,-3-1 2,-2-3 0,-1-1 0,-3-1 2,0 2-3,-3-1-1,0-1-1,-2 3 2,-4-1-2,-4 1 2,-2 0 3,0-3-3,-2-2 3,-21-4-5,-10-3 4,-9-1-4,-6 4 2,-1 1-2,-5 5 2,-1 4 1,-5 0-2,1 5 2,-4 0-1,-1 4-2,-3 0 1,-11 1 3,-1 0-4,-1 0-2,1 2 2,5 9-1,2 2-4,6 3 3,5 1 1,7 0 0,9 2 1,6-2-1,6 0 0,7 0-3,3-1 4,5-1-2,7 1 1,1 1-3,6 0 4,1 0 0,3-2 3,0 0-3,0-3 5,0-1-1,0 1-3,0-2 3,0 0-1,0-3 0,0-1-1,0-1-2,0-1 0,0 0 0,0 0 0,12 3-2,4-3 2,11 4 5,12-3 6,10 1-5,16-2-6,12 0-48,1-1-146,-12-3-489</inkml:trace>
  <inkml:trace contextRef="#ctx0" brushRef="#br2" timeOffset="96686.41">22111 2305 631,'0'0'234,"0"0"-220,0 0 92,0 0 41,0 0-27,0 0-73,-1-28-31,-44 28-3,-17 0 2,-16 0-2,-9 11-11,-4-1 3,-4 5 0,-6-1-4,2 0 5,7 3-6,8 2-4,14 4 4,9 5 0,10 3 3,11 3 1,8 0 5,12-2 1,14-3 4,6 2-6,6 1 14,31-3 3,16 0 5,18-3-6,11-2-3,12-4-8,6-5 9,1-6-4,2-9-2,1 0-14,4-10 4,-1-16-4,-3-6 2,-8-4 10,-17-5 10,-13-3 2,-15-5-8,-9-6-2,-14-2-2,-10 0 3,-12 4-6,-6 6-5,0 6 2,-14 4-4,-11 0-1,-13 2-3,-12 4-3,-11 8-1,-8 5 0,-4 6 1,0 4 3,0 5-2,7 3-9,4 0-3,3 0-17,5 0-12,4 12-40,-1 3-38,-4 2-106,1-3-258</inkml:trace>
  <inkml:trace contextRef="#ctx0" brushRef="#br2" timeOffset="97210.71">21364 2273 773,'0'0'120,"0"0"-110,0 0 53,0 0-13,-95-32-7,34 32-8,-10 5-17,-4 17 0,0 4 13,6 14-9,9 8-8,16 9 11,21 2-3,22-1-3,4-5 2,36-8 14,17-8 14,16-10-8,19-10 1,14-6-7,18-11 7,17 0-22,10-13 2,5-14 8,-6-6-7,-16-5-6,-23 0 11,-33 0-1,-33-1-4,-22 0-10,-20-3-9,-2-5-4,-24-2-12,-12-3-5,-10 5-12,-2 5-26,0 11-19,0 9-15,-5 6-50,-11 4-139,-8 7-196</inkml:trace>
  <inkml:trace contextRef="#ctx0" brushRef="#br2" timeOffset="97743.24">21230 1571 753,'0'0'0,"0"0"-29,0 0 29,0 0 0,0 0-45,0 0-302</inkml:trace>
  <inkml:trace contextRef="#ctx0" brushRef="#br2" timeOffset="98860.56">20134 880 355,'0'0'94,"0"0"-88,0 0 39,0 0-4,0 0-27,0 0-13,25 23 6,-24-15-3,1 0-4,-2-4 0,3 1-69,0-3-127</inkml:trace>
  <inkml:trace contextRef="#ctx0" brushRef="#br2" timeOffset="99031.24">20372 1119 758,'0'0'0,"0"0"-2,0 0 2,0 0-1,0 0 1,54 77-54,-49-52-159,-3 1-184</inkml:trace>
  <inkml:trace contextRef="#ctx0" brushRef="#br2" timeOffset="99162.88">20513 1562 531,'0'0'0,"0"0"-17,0 0-138,56 72 154,-50-50-99,-4 1-158</inkml:trace>
  <inkml:trace contextRef="#ctx0" brushRef="#br2" timeOffset="99483.34">20568 2724 31,'0'0'0</inkml:trace>
  <inkml:trace contextRef="#ctx0" brushRef="#br2" timeOffset="100293.56">22488 1213 706,'0'0'121,"0"0"-115,0 0 22,0 0 29,0 0-57,0 0-3,16-38-155,-24 33-210</inkml:trace>
  <inkml:trace contextRef="#ctx0" brushRef="#br2" timeOffset="100495.53">22356 783 161,'0'0'190,"0"-105"-182,-12 53 27,-18 2 46,-8 5-70,-6 11-11,-5 7-4,3 8-51,-2 5-22,2 1-26,-2 4 20,-5-1-2</inkml:trace>
  <inkml:trace contextRef="#ctx0" brushRef="#br2" timeOffset="100621.77">21665 362 194,'0'0'172,"-153"-15"-44,83 12-40,4 0 9,2 3-32,0 0-37,-2 0-21,-3 0-7,1 11 0,2 2-31,1 3-83,-1 5-58,-4 0-106</inkml:trace>
  <inkml:trace contextRef="#ctx0" brushRef="#br2" timeOffset="100787.77">20238 665 505,'0'0'0,"0"0"-103,0 0 97,-103 69 6,79-45 21,4 3-14,-2 3-5,0 4-2,0 3 0,-6 3-55,-4 3-180</inkml:trace>
  <inkml:trace contextRef="#ctx0" brushRef="#br2" timeOffset="100944.48">19752 1564 534,'0'0'0,"3"85"-64,13-34-2,2-2 66,3 3 55,3 2-29,-6-1-16,-3 0-7,1 0-6,-1-2-60</inkml:trace>
  <inkml:trace contextRef="#ctx0" brushRef="#br2" timeOffset="101178.05">20402 2617 518,'0'0'163,"112"31"-163,-58-14 0,-7 0-2,-9 2-12,-7 1 11,3 3-113,2 2 48,10-1-10,5-2-84,0-5 143,-2-3 19,-6-4 117,-5-4 45,2-2-56,8-2-106,7-2-42,12 0-169</inkml:trace>
  <inkml:trace contextRef="#ctx0" brushRef="#br2" timeOffset="101647.17">21829 2813 801,'0'0'132,"110"-46"-97,-57 19 0,-1-3-34,-4 0-1,1-4-67,-1-2-79,0-3-9,1-1 81,-6 1 74,2-3 12,-1-2 43,4 2-20,0-1-33,1-4-2,5-6-79,3-4-84,8-1-32,2 0 195,-1 3 63,-6 4 130,-7 1-50,-9 2 9,-11 1-35,-8-1-30,-9-4-42,-5-3-32,-7-8-13,-2-7-17,-2-8-27,0-11-16,-5 4-8,-12 2 9,-8 11 29,-3 10 24,-7 3-19,0 4-45,-4 2 30,0 1-125,-4 2 109,2-2 50,-5-1 12,-2-1 19,-5 2 23,-2 2 3,1 13 3,-4 8-12,-3 9-25,-7 6 11,-12 2-3,-13 9-6,-15 3-9,-13 0-10,-5 0-68,-7 0-175</inkml:trace>
  <inkml:trace contextRef="#ctx0" brushRef="#br2" timeOffset="101964.08">20445 540 64,'0'0'213,"-77"119"-191,24-48-22,-16 1-5,-14 6 5,-8 6 0,0 0-5,13-1-110,16-4 44,19-4 71,21-4 101,16-8-6,6-9 14,0-4-67,10-6-29,11 4-13,3 5-81,-2 6-65,4 6 8,-4 5 134,-1-1 8,0 2 117,3-3-25,-1 0-48,7 4-24,2-2-24</inkml:trace>
  <inkml:trace contextRef="#ctx0" brushRef="#br2" timeOffset="102164.73">20789 2988 1008,'88'33'10,"7"6"-10,9 5-122,7-2-7,-4-3 129,-5-3-44,-10-8 90,-8-6-46,-13-9 60,1-6 30,-2-6-42,10-1-38,7-3-10,7-12-150,4-7-223</inkml:trace>
  <inkml:trace contextRef="#ctx0" brushRef="#br2" timeOffset="102272.86">22910 3013 768,'0'0'168,"138"-118"-155,-86 53-13,-2-10-76,-3-7-53,0-6-86,0-1-129</inkml:trace>
  <inkml:trace contextRef="#ctx0" brushRef="#br2" timeOffset="102482.43">23440 2095 86,'0'-88'395,"-5"-9"-337,-16-11-42,-3-9-16,2-11-10,6-4 10,0 6 24,2 7 104,-2 15 0,-5 9-23,-7 8-22,-12 4-18,-13 8-15,-11 4-50,-10 1-5,-13 6-21,-14 1-52,-11 8-53,-1 9-39,-1 12-8,3 11 68,0 10-45,-4-1-29</inkml:trace>
  <inkml:trace contextRef="#ctx0" brushRef="#br2" timeOffset="102820.3">20119 838 539,'-97'102'0,"13"3"-126,14 1-69,9-2 195,15 2 21,19 0 141,18-3-91,9-7-16,0-9-16,16-5-23,2-4 5,6-1 19,9 6-32,12-1-3,6 5-5,8 1-6,9-1-49,7 1 35,10-5 20,6-3 11,8-6 0,8-3 31,2-6-39,9 1-3,0-6-74,-2-5 5,2-7-175</inkml:trace>
  <inkml:trace contextRef="#ctx0" brushRef="#br2" timeOffset="103563.62">22862 1378 693,'0'0'48,"0"0"-41,0 0 49,0 0 30,0 0-20,0 0-47,68 5-9,-68 18 0,0 5 7,0-3-5,-4-2-1,-3 1 4,4-4 1,1 2-4,2-6 9,0-3-7,0-6-1,0-4-7,0-1-5,0-2 11,0 0 16,0 0 47,0-5 2,0-10-23,0-4-30,2-5 3,11-2-3,0-2-10,7 1-5,0 3 8,5 5 2,6 2-12,4 8 2,3 9-3,1 0-2,-11 0-4,-6 16 0,-11 4-9,-11 6-52,0 0-93,-14-3-200,-13-8-602</inkml:trace>
  <inkml:trace contextRef="#ctx0" brushRef="#br2" timeOffset="104476.04">19682 1645 590,'0'0'322,"0"0"-316,0 0 3,0 0 47,-55 93 9,50-60-8,2-2-29,1-3-19,2-6-2,0-5-7,0-5 0,0-7-13,0-5-37,3 0 3,4-2 47,0-15 7,-4 0 4,-1-2 14,-2 1 26,0 4 13,0 6 14,0 2-11,0 6-8,4 0-18,5 0-37,4 16-4,8 7 0,3 5 9,0 0-7,-5 0-2,-4-2-65,-4-4-189,-7-5-136</inkml:trace>
  <inkml:trace contextRef="#ctx0" brushRef="#br2" timeOffset="105167.85">20217 940 92,'0'0'100,"0"0"-29,0 0-17,0 0-5,0 0-14,0 0-13,-74 0 18,68 0 16,1 0-12,-1 0 10,3 0 15,2 0 8,1-2-9,0 2-2,0-1-9,0 1-8,0-2-17,0 2 2,0-1-3,-3 1-8,1-1-12,-1 1-1,-3 0-3,-3 0-7,-2 0-2,1 0 1,3 0-7,1 0-41,6 5-97,0-1-219</inkml:trace>
  <inkml:trace contextRef="#ctx0" brushRef="#br2" timeOffset="105638.94">22842 1468 125,'0'0'0</inkml:trace>
  <inkml:trace contextRef="#ctx0" brushRef="#br2" timeOffset="106103.36">22968 1470 23,'0'0'141,"0"0"-104,0 0-35,0 0 2,0 0 22,0 0 64,-15 0 0,13 0-12,0 0-10,2 0 18,0 0-2,0 0-11,0 0-3,0 0 11,-2 0-9,-5-5-26,0-1-31,-3-2 2,-3-2-6,5 0-7,2 3-4,3 0 9,0 2 3,3 4 11,0 1 0,0 0 2,0 0 8,0 0-12,0 13-16,4 11 10,7 10 37,0 7-4,2-4-7,-3 1-9,0-6-13,0-4 16,-3-4-20,-1-9-13,0-5 7,0-5 10,0-5 10,4 0 19,8-5 7,11-17-16,3-7-5,3-6-24,-4 1 6,-7 3-6,-4 5-9,-4 5-1,-6 6-38,0 13-37,-2 2-128,-2 22-197,2 7-228</inkml:trace>
  <inkml:trace contextRef="#ctx0" brushRef="#br2" timeOffset="107287.18">19727 1690 606,'0'0'98,"0"0"24,0 0 22,0 0-42,0 0-20,0 0-75,3 46 2,-3 12 50,0 10 3,0 0-30,0-3-3,0-7-3,0-10-11,0-9-6,0-9-5,1-12 2,6-10-6,1-8-9,3 0-2,6-22 5,0-12-22,0-8 17,-4-8 11,-2-1 1,-5 0 2,-1 3-2,-1 10 12,2 9 18,-1 12 3,1 9-1,-2 5 0,5 3-6,12 2-22,7 17 1,10 7-3,5 1 2,3 1-5,9-5-1,12-3-111,4-12-245</inkml:trace>
  <inkml:trace contextRef="#ctx0" brushRef="#br2" timeOffset="108130.09">22547 2101 632,'0'0'271,"0"0"-210,0 0 13,0 0 73,0 0-40,0 0-62,0 0-30,-51 17 6,43 27 8,1 2-5,3 0 4,4-6-6,0-6-1,0-7-4,7-9 6,13-8 6,8-10 3,11 0 16,13-8-11,8-15-21,2-3-4,-4-3-10,-5 3-2,-7 6-31,-6 10-98,-4 10-166,-7 5-289</inkml:trace>
  <inkml:trace contextRef="#ctx0" brushRef="#br2" timeOffset="108465.42">22886 2738 1102,'0'0'37,"0"0"-5,0 0-32,22 87 29,-6-53 92,0 2-91,4-3-22,-3-6 0,4-10 5,5-8 27,12-9 19,9 0-8,8-21-18,-1-8-9,-2-4-7,-4-1-17,-9 0-27,-15 4-93,-21 2-212,-3 6-408</inkml:trace>
  <inkml:trace contextRef="#ctx0" brushRef="#br2" timeOffset="117158.27">20814 1855 320,'0'0'129,"0"0"-57,0 0 46,0 0 14,0 0-22,0 0-40,0 0-20,25 0-33,-10 0 8,1-5 2,2 0-2,-4 1-4,-2 1-15,0 0-1,-6-1 1,1 0-3,-1 0-1,3-1 2,-2-3-4,1 1 0,-2 1 0,0 1-2,-3 2-2,-3 2-11,0 1-20,0 0-34,0 0-79,0 0-221</inkml:trace>
  <inkml:trace contextRef="#ctx0" brushRef="#br2" timeOffset="117931.28">20969 3618 837,'0'0'56,"0"0"-32,80 8 60,-54-5 32,-1 0-11,2-3-43,3 0-5,1 0-21,2-11-13,-9-5 2,-6-4-1,-9-1-5,-9-3 2,0-2-15,-18 7-6,-12 7-6,-9 9-8,-3 3 6,-1 16 6,5 15-1,6 13 0,11 6 0,8 1 3,9-1 0,4-8 0,10-8 2,14-7-2,5-9 0,4-6-4,5-8-45,2-4-34,-1 0-49,-4-6-45,-2-9-146,-9-6 14</inkml:trace>
  <inkml:trace contextRef="#ctx0" brushRef="#br2" timeOffset="118673.27">21338 3718 39,'0'0'455,"0"0"-219,0 0-18,0 0-47,0 0-29,0 0-61,23-47-60,-11 67-16,-1 7 8,1 0-8,-9 2-1,-3-1-3,0-3-2,0-6-4,-5-7-4,-2-4-20,1-5 1,1-3 13,3 0 15,2-17 10,0-5-8,2-8 5,13 4 14,6-5 7,1 6-1,4 7-6,-2 8 12,2 8-10,-2 2-17,-3 11-6,-3 10-4,-3 5-6,-9 4 10,-6-1-5,0-2-22,-3-4-1,-9-8-7,6-7-2,2-8-16,4 0 53,0-20 12,0-8 2,0-6 14,13-5 9,6 4 12,4 4 2,0 6-15,0 8-3,-4 9-9,-2 8-7,-2 5-17,-3 19-8,-1 7 4,-3 2 2,-3-3-1,-4-3-19,2-4-38,1-7-17,5-8-57,6-7-29,8-1 21,10-14 17,5-13 90,5-9 35,2-6 50,1-10 53,-2-2-15,-7-5-18,-4-3-26,-12 0-5,-11 1-12,-10 1-5,0 10-7,-12 17 3,-3 13 12,-3 18-20,-1 2-10,3 30 0,-2 23 5,4 17 4,4 14 25,1 11 9,3 0 17,0-3-13,0-8-9,-1-12-5,2-10-24,4-9-5,-1-11-4,0-11 0,2-11-45,-4-9-44,-5-10-94,-8-1-130,1-7-199</inkml:trace>
  <inkml:trace contextRef="#ctx0" brushRef="#br2" timeOffset="118810.18">21906 3774 741,'0'0'602,"95"-61"-602,-46 40-1,-8 5-1,-10 4 2,-12 5-114,-17-1-230</inkml:trace>
  <inkml:trace contextRef="#ctx0" brushRef="#br2" timeOffset="120547.21">21275 4264 1026,'0'0'104,"0"0"-84,0 0 42,0 0 24,0 0-21,0 0-38,-88-37-27,40 76-6,-6 17 6,4 14 0,12 6 6,19-1-6,13-9 1,6-15-2,19-8 0,16-12-3,8-13-5,5-11-17,2-7 20,0-7-12,-4-16 14,-7-8 4,-8-2 1,-10 0 5,-9 5-4,-8 6 9,-4 7 0,0 5 9,0 8-8,0 2-12,0 0-7,0 15-7,-1 5 13,-1 3 1,2 2 0,0-4 2,9-2-2,6-6-1,3-5 0,0-7-10,3-1-18,2-2 29,0-18-1,-1-4-1,-2 0 2,-7 0 2,-1 2 3,-6 5 5,-1 6 15,-4 5 7,0 6-5,3 0-8,0 3-19,6 14-14,2 6 14,2 1 1,-2 1 2,-2-2-2,0-5-1,0-2-15,-3-8-27,2-2-39,-2-4-41,-1-2-42,-3 0 13,0-16 4,-3-4 25,0-2 96,0-2 26,2 1 15,1-1 46,3 1 25,-2 3 11,1 5-16,4 5 12,1 4-13,8 3-12,7 3-23,4 2 0,3 16-4,-2 3-5,-4 5-19,-10-2-2,-4-1-8,-9-4-3,-3-1-8,0-3 0,-6-5-24,-9-7-22,2-3-9,-2 0 46,7-9 13,2-11 14,5-8 4,1-2 8,0 2 0,15-2 0,4 5-11,5 4-15,0 5-4,-1 10-81,0 4-50,-6 2-117,-7 2-95</inkml:trace>
  <inkml:trace contextRef="#ctx0" brushRef="#br2" timeOffset="121515.09">22040 4528 793,'0'0'253,"0"0"-247,0 0 23,0 0 54,0 0-13,79 31-37,-73-6-19,-5 0-10,1-3-2,-2-2-2,0-3-29,0-7-38,0-5 15,0-5 14,0 0 38,0-8 2,6-13 10,4-5-8,4-3 21,2 0 6,2 1 9,-5 4 7,1 6-6,-4 5-14,-2 7-11,1 6-14,1 0-2,1 14-28,6 6 24,-5 4-18,1 2 9,-4-2-23,-2-3-4,-1-3-7,-2-4-4,1-4-12,-1-5 13,0-5-7,3 0 1,-1 0-12,0 0 65,2-11 3,3 0 2,1 1 15,3-2 37,0 3 6,4 1 7,-4 1-3,1 2-10,-3 1-10,-5 0-10,-3 1-3,-2 2-4,-3-1-10,0 2-4,0-3-2,0 3-9,0 0-2,0 0-14,0 0-7,0 15 13,0 2-4,0 2 7,6-2 4,10-3 1,3-4-3,2-6 3,-1-4 0,1 0 3,3-6 5,-4-9-3,-1-4 1,-3 0-4,-4 1 0,-2 2 1,-2 1-2,-4 2 0,2 2-2,-3 0-7,3-2 3,-3-2 4,-2 1 1,-1-1-3,0 2 3,0 4 0,0 2 7,0 7 8,0 0-3,0 0 1,0 2-10,0 20 2,0 7 2,3 9 10,5 2 8,-2-2-11,4-4-10,-2-3-1,2-8-3,-1-4-5,3-8-78,-4-7 27,-2-4-48,-2 0-21,-4 0 9,0-13-5,0-3 53,0-2 68,-4-1 0,-2 2 57,-1-2 29,4 6 22,3 2 2,0 4 10,8-1-25,16 3-60,10 2-35,11 1 0,8 2-37,1 0-147,-8 0-200</inkml:trace>
  <inkml:trace contextRef="#ctx0" brushRef="#br2" timeOffset="124289.59">20908 5779 434,'0'0'344,"0"0"-279,0 0 35,0 0 16,107-60-2,-50 26-24,4-8-47,6-10-23,-4-1-10,-8-1 3,-13 4 3,-15 3 12,-17 6-14,-10-5-8,-13 6 13,-19 5-13,-8 9-3,-5 14-4,-5 12 1,2 21-5,3 32 5,9 21 0,14 19 3,15 9-2,7 0 2,0-5-3,0-5 0,3-10-1,7-14-9,-6-11-27,1-15-48,-5-13-48,0-12 4,-2-6-43,-20-11-64,-8 0-109</inkml:trace>
  <inkml:trace contextRef="#ctx0" brushRef="#br2" timeOffset="124974.03">20847 5949 498,'0'0'342,"0"0"-292,67-72 9,-13 54 26,8 0-6,4 2-11,-5 2-36,-3-1-10,-6 3 1,-7-4 0,-3 1-10,-3-2-3,-6-4-3,-5-4-2,-1-2 1,-10 1 1,-8 1 4,-6 4 11,-3 4-14,0 4-3,-3 6 5,-1 3-8,-2 4-2,-1 1-4,-1 26-2,-3 12 4,1 12 3,3 5-1,4-1 2,3-6-2,0-6-1,17-7-8,5-11-15,1-10 9,3-11-1,-3-4 16,-3-9 1,-2-16 6,-6-4 3,-3 0-3,-5 2 10,-2 8 7,-2 7 6,0 7-4,0 5-7,0 0-19,1 3-17,4 14 4,2 9 13,5 1 1,3-2-1,3-5 1,3-7-1,0-6 0,1-7-7,-1 0 7,-6 0 2,4-14 3,-8-1 1,-4 1 1,-1 0-1,-3 4 1,-3 3-6,0 3 1,0 1-2,0 3-5,0 0-3,0 0 1,0 0-5,0 0 2,0 6 7,1 6 3,5 8 1,1-1 1,6 5 2,0-5-1,1 1-1,7-6-1,1-4-1,2-3-37,-2-5-77,2-2-83,-2 0-148,-1-11-111</inkml:trace>
  <inkml:trace contextRef="#ctx0" brushRef="#br2" timeOffset="125333.48">22295 5767 869,'0'0'40,"0"0"28,0 0 112,0 0-34,0 0-97,0 0-41,-15 17-5,-6 5 5,-4 5-7,1-3-1,3-1 0,6-5-32,3-5-68,5-7-17,2-6-50,2 0 16,2-20 76,-2-6 40,3-3 35,0-2 60,0 2 47,0 7 18,0 7 8,0 8 14,0 5-42,0 2-43,7 0-46,6 17-12,4 9-4,5 8 4,2 3-3,-1 4-2,-2 0-31,1 0-48,-5-5-88,-1-4-18,-7-6-81,-6-9-42</inkml:trace>
  <inkml:trace contextRef="#ctx0" brushRef="#br2" timeOffset="125644.63">21865 6204 226,'0'0'918,"0"0"-870,0 0-24,0 0 52,133-28 8,-63 17-8,3 0-55,-4 6-14,-8 1-7,-7 4-14,-12 0-68,-9 0-36,-10 6-59,-8 4-164,-12-3-160</inkml:trace>
  <inkml:trace contextRef="#ctx0" brushRef="#br2" timeOffset="125823.53">22050 6268 671,'0'0'353,"0"0"-317,0 0 13,0 0 41,0 0-41,133-14-19,-67 11-30,5 3-47,-5 0-77,-6 0-150,-10 0-204</inkml:trace>
  <inkml:trace contextRef="#ctx0" brushRef="#br2" timeOffset="129128.86">3677 1224 639,'0'0'21,"0"0"-17,0 0 48,0 0 32,0 0-39,0 0-25,0 0-4,0 0 28,0 0-9,0 0-10,0 0-6,0 0 1,0 0-3,0 2-8,0-2-5,0 0-2,0 0 2,0 0 1,0 0-3,0 0 1,0 0 0,0 0 2,0 0 1,0 0 4,0 0-7,0 0 13,0 0-6,0 0 1,0 0 0,0 0-2,0 0 1,0 0-3,0 0 2,0 0-5,0 0-1,0 0-1,0 0 0,0 0-2,0 0-2,0 0-19,0 0-1,0 0-22,0 0-31,0 0-63,7 0-140,4-8-215</inkml:trace>
  <inkml:trace contextRef="#ctx0" brushRef="#br2" timeOffset="129976.72">4872 940 1066,'0'0'16,"0"0"-8,0 0 44,0 0 52,0 0 8,0 0-71,4 0-27,-4 2 19,0-2-2,0 1-1,0-1-9,0 0-6,0 0-1,0 0-1,0 0 3,0 0-7,0 0-3,0 0-1,0 0-2,0 0-1,0 0-2,0 0 2,0 0-2,0 0-1,0 0-3,0 0-24,0 0-34,0 0-24,0 0-10,-3 0-52,-1 0-25,-1 0-100,1 0-92</inkml:trace>
  <inkml:trace contextRef="#ctx0" brushRef="#br2" timeOffset="145764.69">22304 1409 1020,'0'0'66,"0"0"-57,0 0 62,60-82 18,-11 51-45,12-1-21,6 3-17,2 3-6,-5 6-2,-4 6-55,-8 4-125,-12 5-138,-10 0-229</inkml:trace>
  <inkml:trace contextRef="#ctx0" brushRef="#br2" timeOffset="146111.94">22544 1160 903,'0'0'15,"0"0"-9,0 0 55,0 0 24,0 0-18,0 0-55,8-14-12,-8 14-7,0 5 0,0 2 7,0 2 0,0-2 0,0-4 1,0-3-1,0 0 3,0 0 11,10 0 23,8-7 10,7-5-32,8 2 11,13 2-6,11 2-19,7 3-1,0 3-78,-7 0-118,-18 0-192</inkml:trace>
  <inkml:trace contextRef="#ctx0" brushRef="#br2" timeOffset="146455.7">22853 1155 739,'0'0'153,"0"0"-144,0 0-1,91-9 50,-78 18-8,-2 10-30,-7 4-20,-4 1-17,0 1-57,0-5-80,-12-6-195</inkml:trace>
  <inkml:trace contextRef="#ctx0" brushRef="#br2" timeOffset="147522.2">22647 1959 219,'134'-67'120,"-25"-12"-120</inkml:trace>
  <inkml:trace contextRef="#ctx0" brushRef="#br2" timeOffset="154322.42">2615 2230 11,'0'0'46,"0"0"-37,0 0 0,0 0 20,0 0 11,0 0-23,0 0-15,0 0-1,-73 2 24,73-2-16,-3 0-8,3 0 0,0 0-1,0 0 0,0 0-8,0 0-8,0 0 0,0 0-24,0 0 2,0 0 25,0 0 13,0 0 3,0 0-2,0-2 0,0-1 0,0 1 4,0 2-5,0 0-17,0-1-46</inkml:trace>
  <inkml:trace contextRef="#ctx0" brushRef="#br2" timeOffset="155400.29">2886 1912 36,'0'0'0,"20"102"-13</inkml:trace>
  <inkml:trace contextRef="#ctx0" brushRef="#br2" timeOffset="155543.43">2350 2434 0,'0'0'37,"0"0"-37,0 0-31</inkml:trace>
  <inkml:trace contextRef="#ctx0" brushRef="#br2" timeOffset="160761.68">21673 4035 481,'0'0'79,"0"0"-23,0 0 74,0 0-11,0 0-30,0 0-34,0 0-31,0-14-18,0 21-5,0 10 6,0 8 11,4 1-2,1 1-8,-2 0-7,0-6-1,0-3 0,-2-3-29,-1-6-30,2-5-30,-2-3 2,1-1 26,4-1 45,1-14-18,1-7-9,1-2 38,-2-3 5,0 1 6,1 1 16,-2 4 1,-1 2 17,-1 4 4,-3 5 5,0 5 13,0 1-15,2 4 6,-2 0-12,1 0-16,2 5-18,0 11-3,1 6 6,2 5-3,-4-2-1,-2 2-1,0-3-5,0-3-1,0-3-18,-2-3-23,-4-4-33,1-5-45,0-3-38,1-3-30,-3 0-23</inkml:trace>
  <inkml:trace contextRef="#ctx0" brushRef="#br2" timeOffset="161053.9">21682 4189 384,'0'0'122,"0"0"-73,0 0 53,0 0 12,0 0-22,0 0-43,1 16-4,5 0-4,3-3-12,-1 3-12,1 0 3,0-2-9,0-2 2,1-3 5,-2-5 5,1-3 6,-4-1 7,4 0 15,0 0-5,0-14-8,5-7-16,-1-6-12,2-2-6,-1-3-4,0 5-1,-2-2-10,-1 7-19,-1 4-66,-5-1-65,-5 3-121,0 2-349</inkml:trace>
  <inkml:trace contextRef="#ctx0" brushRef="#br2" timeOffset="164459.34">21898 4903 376,'0'0'61,"0"0"-58,0 0-3,0 0 21,0 0 11,0 0-5,0 0-7,0 11-6,2 0 21,-2 4 4,1 4 12,1 5-12,-1 6-17,1 7 16,2 5-11,-2 1-10,-2-3-14,0-2 14,0-8-13,0-2-2,0-8-2,0-4 5,0-6-5,0-5-2,0-2-20,0-3-34,3 0-11,5 0-47,1-14-132</inkml:trace>
  <inkml:trace contextRef="#ctx0" brushRef="#br2" timeOffset="164849.62">22036 5017 375,'0'0'55,"0"0"-49,0 0 76,0 0 7,0 0 5,0 0-31,10-24-38,-10 24-10,0 0-2,0 0-8,0 0 0,0 0-4,1 0 0,2 15-1,0 5 8,2 5 5,-2 4 11,0 3-1,-3-3-8,1-1-5,0 0-2,-1 0-5,5-6 2,-5 0-5,2 0 0,-1-5 0,1 0 1,1-3-1,-3-3-8,0 0-13,0-5-16,0 0-28,0-3-57,0-1-10,-2-2-44,-4 0-103</inkml:trace>
  <inkml:trace contextRef="#ctx0" brushRef="#br2" timeOffset="165373.46">21755 5213 643,'0'0'76,"0"0"-66,0 0 32,0 0 1,0 0-11,0 0-7,28 39-7,-13-17-10,-1 1 16,-1 0 1,0 3-4,1-3-1,0 0 5,-1 2 1,0-6-3,-2-2 1,-4-3 0,2-3-8,-5-5-3,-1-3 2,0 1 2,-3-4 1,2 0 10,1 0 12,3 0 2,9-5-7,6-11-16,9-4-1,7-6 16,5-3-9,-1 0 2,3-2-1,-7 3-2,0 2 0,-7 5-17,-8 4-5,-4 4-2,-9 7-5,-4 2-40,-4 2-47,-1 2-60,0 0-101,0 11-115,-1 3 58</inkml:trace>
  <inkml:trace contextRef="#ctx0" brushRef="#br2" timeOffset="170083.27">21609 2554 131,'0'0'54,"0"0"-53,112-70 23,-73 36 46,1-3-25,2-3 11,-2-1-43,3-1 26,-3-2 27,-2-1-18,-1 1 16,-4-1 10,-8 3-42,-1 3 7,-3 0-18,-6 6-13,-2 1 0,-1-3-7,-2-2 2,-1-4 4,-4-2 3,-5-9 3,0-1 2,0-6 8,0-6-2,-8-1 1,-4 1-11,2 6-1,3 13-10,-1 11 3,-2 10-6,-2 3-2,-7 3-14,-7 2-21,-7 1 9,-4-1-5,-5 0 7,-1 0-19,-1 3-1,0 2 1,1 5-2,-5 1-21,-3 3-41,-7 2-21,-6 1 10,-6 0-12</inkml:trace>
  <inkml:trace contextRef="#ctx0" brushRef="#br2" timeOffset="171667.7">23363 1255 330,'0'-75'0,"-8"2"-18,-27 1-56,-18-3 9,-17-5 2</inkml:trace>
  <inkml:trace contextRef="#ctx0" brushRef="#br2" timeOffset="191482.47">20038 1031 892,'0'0'0,"0"0"7,0 0-7,0 0 46,0 0-5,0 0-30,0 0-10,-73 76-1,63-63-7,2-2-22,1-5-7,4-2-10,3-2 19,0-2 4,0 0 15,0 0 8,7 0 29,5-9-9,-1-1 27,-4 3-1,-2 2-2,0 2-5,-3 3-2,-2-2-9,0 2-24,0 0-2,0 0-2,1 0-19,0 0-38,4 0-22,2 0-21,1 5-91,0-1 10,-2-3-75</inkml:trace>
  <inkml:trace contextRef="#ctx0" brushRef="#br2" timeOffset="197154.31">20598 1923 798,'0'0'5,"0"0"0,0 0-1,0 0 66,0 0 11,0 0-53,55 0-28,-55 0-8,0 0-15,0 0-53,0 0-41,-8 0-74,-13-3-100</inkml:trace>
  <inkml:trace contextRef="#ctx0" brushRef="#br2" timeOffset="197401.28">19828 1881 314,'0'0'3,"0"0"5,0 0 86,0 0-31,0 0-57,0 0-6,18-12-18,-17 12 14,1 0-1,-1 3-30,1 0 3,2 2-36,-2-4-27,1-1-4</inkml:trace>
  <inkml:trace contextRef="#ctx0" brushRef="#br2" timeOffset="-213344.72">4050 688 415,'0'0'229,"0"0"-210,0 0 58,0 0 39,86-32-33,-63 28-44,7-3-12,7-3-2,2 1 16,0-4-5,-6 1-14,3 0-16,-10 0-1,-2 0-2,-9 4-3,-5 3-1,-7-1-7,-3 0-32,0 2-11,-13-1-40,-8 1 32,-9 1 22,-4 3-16,1 0 22,0 0 26,9 0 5,8 0 6,10 0 5,6 0 43,0-1 27,6 0-23,24 1-30,10 0-12,3 0 11,5 0 12,0 1-11,-2 7 1,-3 5-6,-7 0-3,-9 4 2,-9 1-18,-11 0-4,-7 5 0,0 1 0,-6-1 0,-18-2 0,-2-1-46,-4-5-53,0-2-36,2-6-180,5-7-239</inkml:trace>
  <inkml:trace contextRef="#ctx0" brushRef="#br2" timeOffset="-208505.58">2539 2505 92,'0'0'20,"115"-19"-20,-59-3-45,-2-4-5</inkml:trace>
  <inkml:trace contextRef="#ctx0" brushRef="#br2" timeOffset="-206157.48">1589 2205 82,'0'0'17,"79"89"-17</inkml:trace>
  <inkml:trace contextRef="#ctx0" brushRef="#br2" timeOffset="-205918.68">1854 2443 38,'0'0'122,"130"46"-49,-54-34-1,8-5-68,1-7 108,-2 0-86,-4 0-4,-4-2-10,-5-6-10,-1 2-2,-5-5-8,1-3-22,-6-6-45,3-1-12,-1-6 72,-2-3 13,-2-5-15,-4-3-3,-5-4 5,-4-2-20,-5-3-22,-7 0 17,-12-1 11,-8-3 29,-7 1 16,-5-4-16,-5-1-3,-16 0-41</inkml:trace>
  <inkml:trace contextRef="#ctx0" brushRef="#br2" timeOffset="-205542.5">2681 2568 238,'112'-34'113,"-13"-5"-95,-12-4-13,-11-3-5,-4-4-32,-10-8-176</inkml:trace>
  <inkml:trace contextRef="#ctx0" brushRef="#br2" timeOffset="-191100.22">3007 1651 552,'0'0'0,"0"0"-118,0 0 118,0 0 67,0 0-9,0 0-44,0 0-11,0 0 10,2 0 41,-2 0-13,0 0-28,0 0-10,0 0-3,0 0-33,0 0-48,0 0-42,0 1-12,-9 1-68</inkml:trace>
  <inkml:trace contextRef="#ctx0" brushRef="#br2" timeOffset="-189721.48">3143 1641 447,'0'0'122,"0"0"-69,0 0 83,0 0 15,0 0-54,0 0-45,0 0-20,0 0 4,0 0-1,0 0-5,0 1-6,0 4 2,0 6 2,14 4 14,5 0-6,5 6 2,-2-3-11,1 1 1,-1 1-5,-1 0 0,-6-1-7,1-3 0,-2-2 3,-3-5-3,-3-1-2,-2-3-1,-3-2-1,-1-2-3,2-1 2,0 0 8,-1 0 6,3 0 1,0 0-7,0-1-1,0-7 3,3-3-2,-3-4-2,9-5 2,3-6 2,4-1-3,3 1-8,0 1 9,-5 5-8,-3 1-4,-4 7 4,-5 3 1,-4 5 0,-2 3-5,-2-1-5,0 1 4,0 1-5,0 0-1,0 0-1,0 0 0,0 0 1,0 0-5,0 0-9,0 0-13,0-4-9,0 4-6,0-3-12,0 3-16,3-1-91,2 1-101,-2 0-41,-3 0-211</inkml:trace>
  <inkml:trace contextRef="#ctx0" brushRef="#br2" timeOffset="-139359.18">12981 9344 1233,'0'0'52,"0"0"-19,0 0 35,0 0-13,0 0-18,0 0 10,7 112-12,-7-70-22,0-3-10,-2-5-3,-3-7-7,-1-8-60,2-9-84,1-8-111,-6-2-196</inkml:trace>
  <inkml:trace contextRef="#ctx0" brushRef="#br2" timeOffset="-138979.89">12917 9336 786,'0'0'193,"18"-73"-131,8 54 92,9 16-45,10 3-33,6 20-16,7 16-7,-7 11-7,-5 8-26,-11-1 5,-6-4-12,-4-3-6,-1-10-7,-3-10-2,3-10-29,1-11-38,-2-6-41,-1-1-16,-4-21-86,-8-7-40,-5-10 6,-5-11 145,0-11 101,-10-9 24,-3 1 110,0 10 41,6 13 22,1 15-24,3 14-14,0 8-54,3 9 2,0 0-45,0 26-49,3 12 11,6 13 13,-2 7-18,-4 3-10,-3-1-8,0-9-2,0-5-24,3-7-75,8-8-131,1-9-195</inkml:trace>
  <inkml:trace contextRef="#ctx0" brushRef="#br2" timeOffset="-138581.4">13769 9554 786,'0'0'178,"0"0"-178,0 0 97,0 0-40,0 0-37,0 0-16,-46 3-3,26 10-1,3 1 0,2-1 0,3 0 0,4-4 1,7-1 4,1 1 24,0 1 20,14-2 10,8 3-3,4 3-5,1-2-22,-2 3 22,-1 2-24,-8-2-14,-3 2-6,-7 0 1,-5-4 0,-1-1-6,0-3-1,-21 0 2,-8-6 3,-4-3-6,-5 0-8,6 0-14,5-15-28,8-3-26,9-2-51,10-2-128,0 2-220</inkml:trace>
  <inkml:trace contextRef="#ctx0" brushRef="#br2" timeOffset="-136127.8">14372 9334 801,'0'0'2,"0"0"40,0 0 83,0 0 28,94 2-65,-63-5-34,6-3-25,3 3-16,-6-2-6,-4 2-7,-7 0-18,-7 0-114,-6-2-112,-10-4-152</inkml:trace>
  <inkml:trace contextRef="#ctx0" brushRef="#br2" timeOffset="-135964.67">14567 9154 1107,'0'0'103,"0"0"-28,0 0 46,98-53-43,-57 66-22,-4 20-19,-9 11-23,-8 9-7,-16 10-7,-4 5-1,-7-1-69,-25-3-89,-6-9-138,-4-16-373</inkml:trace>
  <inkml:trace contextRef="#ctx0" brushRef="#br2" timeOffset="-135461.95">15173 9392 317,'0'0'463,"0"0"-393,44-85 98,-17 61-12,6 9-44,3 10-37,3 5-27,2 10-10,-3 19-10,-6 5-23,-6 8 11,-10-1-16,-11-2-1,-5-2-4,0-4-25,-12-8-6,-6-10 11,3-7 0,0-8 17,5-3 8,4-17 5,3-8 2,3-8 8,0-1-2,13-4 5,8 2-9,4 3-8,5 7-1,3 4-41,4 9-81,-2 10-140,-4 6-253</inkml:trace>
  <inkml:trace contextRef="#ctx0" brushRef="#br2" timeOffset="-134944.35">15757 9369 978,'0'0'95,"0"0"-92,0 0 140,0 0-58,0 0-49,47 91 4,-47-65-37,0-1-1,0-5-2,0-7-34,0-4-12,0-6-17,0-3 5,0 0 58,0-19 6,13-6-2,2-8 4,7-2 11,-1 2 24,3 0 2,-2 6 2,2 6-5,-7 10-6,4 9 4,1 2-21,-4 13-18,1 10 4,-5 10-4,-4 0 0,-7-2-2,-3-3-11,0-3-13,0-10 1,-6-2-4,3-11 4,-1-2 24,1 0 7,3-18 3,0-8-3,3-5 11,16-2 7,6-2 9,5 6-2,5 4 5,2 13-5,0 7-8,-2 5-3,-1 12-19,-9 10 6,-7 5-7,-4-1-1,-7 3-2,-7-6-3,0 0-45,0-6-52,0-4-48,0-6-88,0-3-85,0-4-69</inkml:trace>
  <inkml:trace contextRef="#ctx0" brushRef="#br2" timeOffset="-134666.07">16505 9445 38,'0'0'460,"98"-75"-420,-43 32 132,2-5-68,-3 1-16,-8 3 34,-9 4-47,-16 6-16,-8 5 16,-10 9-15,-3 11-19,0 6-16,-16 3-16,-7 12-5,-3 22-4,-2 14 4,8 13 5,6 17 10,4 4 30,7-2 3,3-8-26,0-11 11,0-13-25,0-6-9,0-6-1,2-10-2,-2-6-14,0-8-13,0-5-52,0-7-18,-2 0-141,-5-9-124</inkml:trace>
  <inkml:trace contextRef="#ctx0" brushRef="#br2" timeOffset="-134529.4">16712 9512 608,'0'0'605,"80"-56"-598,-32 35 29,0 8-12,-10 10-24,-7 3-215,-19 3-433</inkml:trace>
  <inkml:trace contextRef="#ctx0" brushRef="#br2" timeOffset="-133299.97">13081 10457 495,'0'0'434,"0"0"-339,0 0 98,0 0-51,0 0-42,0 0-34,-41 40-25,41 9 7,0-1-17,0-2-16,0-1-9,0-6-4,0-3-2,-2-7-22,1-6-77,1-9-108,-2-11-109,-2-3-167</inkml:trace>
  <inkml:trace contextRef="#ctx0" brushRef="#br2" timeOffset="-132910.47">13017 10435 723,'0'0'116,"0"0"-13,0 0 52,0 0-23,0 0-59,0 0-33,91 25 31,-49 34-11,-3 0-7,-2-2-16,-4-5-20,-5-1-2,-4-7-7,-3-7-8,-3-7-4,3-14-33,-1-10-35,-1-6-34,-2-7-13,-4-21-46,-3-6-25,-4-8 49,-5-12 95,-1-9 34,0-5 12,-13-3 44,-2 6 13,-3 10 71,5 15-8,1 15-4,4 10 1,4 8-32,2 7-8,2 2-34,0 25-38,0 16 4,0 13 17,0 8-20,0-2-6,0 1 0,0-8-63,0-4-70,3-9-119,8-7-228</inkml:trace>
  <inkml:trace contextRef="#ctx0" brushRef="#br2" timeOffset="-132439.07">13560 11035 287,'0'0'248,"0"0"-165,0 0 120,0 0-68,0 0-25,-4-78 6,16 65-37,6 4-26,2 2-1,2 7-13,3 0 0,6 2-10,-3 16-7,1 6-11,-7 3 6,-7 1-10,-3-1-5,-11 2-2,-1-5-8,0-2-11,-7-7-12,-6-6-2,0-8 11,3-1 16,1-3 6,2-19 3,2-6 0,5-5 3,0-5 6,6-3 1,12-2 3,8 0-16,0 4-1,3 5-10,-1 9-60,0 13-83,-2 4-192,-1 5-359</inkml:trace>
  <inkml:trace contextRef="#ctx0" brushRef="#br2" timeOffset="-132129.85">14156 10715 283,'0'0'552,"0"0"-536,0 0 117,0 0-62,0 0 32,0 0 11,70-11-63,-35 11 4,4 0 0,3-3-12,1-5-25,-1 1-16,-2 0-2,-7 2-64,-9 2-59,-9-1-166,-11-3-350</inkml:trace>
  <inkml:trace contextRef="#ctx0" brushRef="#br2" timeOffset="-131926.68">14418 10489 1088,'0'0'73,"0"0"-23,0 0 78,89 0-47,-57 35 17,-5 9-22,-7 2-43,-10-3-10,-9 1-19,-1-4-2,-11 1-2,-14-4-8,-5-1-65,-1-9-121,4-12-218</inkml:trace>
  <inkml:trace contextRef="#ctx0" brushRef="#br2" timeOffset="-130960.91">15062 10539 752,'0'0'216,"27"-75"-197,4 47 191,5 7-96,6 12-40,4 9 2,0 8-28,-1 25-26,-8 12 2,-8 5-14,-10 1-5,-8-1-4,-11-4-1,0-5-18,-11-9-29,-8-8 1,4-11 3,1-12 16,1-1 19,6-12 8,5-15 3,2-8 1,0-5-3,18-3 12,3 1-5,7 3-1,5 6-5,3 8-2,-3 11-1,-1 10-1,-3 4-2,-4 4-4,-5 18 6,-4 8-1,-7 6 2,-6 3 1,-3 1 1,0-4 1,0-3 0,0-10-1,0-4 6,8-8 3,12-8 1,4-3 5,1-2 3,-5-14-3,-2-1-2,-9-7-7,-5-1-1,-4-4-5,0-3-2,-13-4-10,-10 3-24,-1 4-3,3 9 12,-1 8 6,5 7-4,3 5 17,3 0 6,6 0 0,5 0 1,0 0 2,0 0 11,16 0 11,8 0-1,5-15 2,9-8-7,1-8-8,4-1-4,-6-6 5,-4 1 1,-10 1-1,-7-3 7,-10 1-7,-6 1-3,0 7-1,-6 7-5,-11 7 2,-3 15-4,2 1-1,3 17 0,0 22 1,6 14 5,3 10 1,4 5 2,2 3 5,0-5 1,0-6-4,8-9-8,1-10-2,4-8-1,-2-9-21,-1-8-78,-5-3 4,-5-7-137,0-5-144,-2-1-247</inkml:trace>
  <inkml:trace contextRef="#ctx0" brushRef="#br2" timeOffset="-130445.27">15811 10511 697,'0'0'269,"0"0"-248,101-71 129,-65 61-23,-3 3-58,-5 7-21,-4 0-17,-6 0-13,-2 4-8,-3 8-6,-6 8-4,-3 4-2,-4 5 2,0 5 5,0 0-4,0-3 1,3-3-2,5-3 0,3-10-5,3-5-6,0-6-4,-1-4 12,-1-1-11,-3-17-3,0-4-12,-6-4 13,-3-6-2,0-1 5,0 0 9,0 3 4,9 5 15,9 5 15,7 6-4,10 7 19,8 7 5,5 0 9,-1 18-20,-2 8-3,-12 6-17,-14 3-10,-7 1-4,-11-4-5,-1-3 4,0-4-4,-14-8 1,-1-7-1,-3-9 0,6-1 0,0-11 4,5-14-2,7-8 2,0-9-4,4-8 0,17-6-2,4-1-7,3 7-33,-1 9-77,0 10-53,-6 5-222,0 3-521</inkml:trace>
  <inkml:trace contextRef="#ctx0" brushRef="#br2" timeOffset="-127445.19">2517 2386 185,'-117'0'83,"11"-26"-50,11-15-11,16-17-3,22-21-19,22-18-25,27-12-88,9-3 77,47 8-12,24 17 48,19 18 17,3 24 13,-3 21 22,-3 23 0,-5 9-22,-1 36-30,-6 19-14,-13 15-30,-16 5-92</inkml:trace>
  <inkml:trace contextRef="#ctx0" brushRef="#br2" timeOffset="-123542.02">13581 11417 334,'0'0'0,"0"0"-179,0 0 127,0 0 36,0 0 10,0 0-3</inkml:trace>
  <inkml:trace contextRef="#ctx0" brushRef="#br2" timeOffset="-123416.98">13581 11417 130,'-128'66'24,"113"-66"-24,0 0-43,0 0-23</inkml:trace>
  <inkml:trace contextRef="#ctx0" brushRef="#br2" timeOffset="-122061.06">13268 11492 326,'0'0'172,"0"0"-108,0 0 107,0 0-48,0 0-12,0 0-14,104-27-26,-50 16 0,7-4-20,8 1-13,1-4-6,0-1-12,-3-1-3,-10 2 3,-6-2-13,-11 8-2,-16 4-5,-9 5 1,-12 3-2,-3 0-9,-2 0-23,-23 6-6,-11 8 6,-9 3-29,-7 3 3,-2-3 13,-2 3 18,-1 1 4,-3-1 23,5-1 1,1 0 0,11-6 4,11-3 15,13-6 17,8-2 4,11-2 16,0 0 7,0 0-13,34-3-16,21-16-17,25-7-2,16-5-2,6-2-7,-6 4 9,-12 5 13,-19 7-4,-15 5-13,-23 7-8,-15 2-3,-12 3-3,0 0-37,-27 3-14,-20 12 16,-12 4 0,-5-2 2,1 3-5,6-3 32,5 2 8,6 0 1,0 5 1,5-1 18,10-2 9,10-4-1,12-5 4,8-6 2,1-5-3,3-1 13,22 0 0,11 0-3,10-17-21,8-3-1,5-3-7,1-2-5,-2 3-5,-1 2-1,-14 4 0,-10 5-5,-15 5-12,-14 4-15,-4 2-21,-10 0-21,-20 1 9,-6 10 15,-5 2-6,2-1 11,3-2 27,3 1 15,3 0 3,4-4 0,12-1 16,7-3 35,7-3 14,0 0 8,13-2-12,18-12-23,16-8-23,8 0-2,3-1 7,-5 4-11,-8 2-3,-10 5-6,-10 2-4,-5 3 3,-7 5-4,-3-1-11,-5 3-8,-4 0 1,1 0 0,-2 0 8,0 0 6,0 0 3,0 0 3,0 0 3,0 0 0,0 0 0,0 0 1,0 0 1,0 0-2,0 0 0,0 0 2,0-2-2,0 2 2,0 0-1,0 0-1,0 0 1,0 0 0,0 0 2,0 0-2,0 0 1,0 0 0,0 0-1,0 0 1,0 0 4,0 0-1,0 0-3,0 0-1,0 0-1,0 0 1,0 0 0,0 0-1,0 0 0,0 0 0,0 0 2,0 0-2,0 0 0,0 0 0,0 0 0,0 0 0,0 0 2,0 0-2,0 0 0,0 0-1,0 0 0,0-1-7,0 1-10,-5-3-36,-4 0-98,0-2-82,-1-4-208</inkml:trace>
  <inkml:trace contextRef="#ctx0" brushRef="#br2" timeOffset="-121034.64">13664 11422 534,'0'0'159,"0"0"-136,0 0 127,83-44 1,-43 25-28,3 1-31,2 2-33,-2 1-19,-10 5 0,-6 2-8,-12 3-26,-5 4-4,-8 1-2,-2 0-4,-2 0-27,-28 12-17,-19 14 20,-16 5 9,-9 4 4,1 0-3,8-7 6,11-5 12,14-7 4,17-8 28,14-5 17,9-3 12,0 0 30,9-2-8,23-14-36,12-6-32,9-2-8,2-2 11,2 5-8,-8 4-6,-10 6-4,-13 5 0,-14 4-1,-4 2-14,-8 0-15,0 0-4,-5 12-1,-11-1 6,-5-1 7,0-2 14,3 0 6,4-5 0,3 2 2,2-3 1,3 0 0,-1-1 4,4 0 1,3-1-6,0 0 0,0 0-2,0 0-40,0 0-59,0-4-160,0-6-327</inkml:trace>
  <inkml:trace contextRef="#ctx0" brushRef="#br2" timeOffset="-119660.23">13332 10057 205,'0'0'365,"0"0"-335,0 0 74,0 0 37,0 0-8,0 0-37,36-9-37,-2-1-10,10 0 14,3-1-5,5 0-21,1-1-4,-1 1-6,-2 0-9,-6 3-7,-10 0 1,-10 3-3,-12 5-8,-12 0-1,0 0-19,-10 0-23,-17 7 12,-12 7 13,-10 3-1,-6 0-7,-1 1 14,-1-2 9,5 0 2,6-3 1,4-1 1,13-4 4,9-4 17,10-1 17,8-3 3,2 0 27,13 0 7,23-12-43,16-5-23,10-2 7,6 2 2,-5 0-1,-8 3-10,-12 6-2,-11 1-5,-10 4-1,-14 3-1,-5 0-2,-3 0-18,-3 0-15,-21 10 12,-7 2 13,-7 3 3,-1-1-3,1-2-1,0 0 11,2 5 0,4-4 0,2 1 0,5-2 1,5-2 0,8-4-1,8-3 0,2-3 0,2 0-2,0 0-86,0 0-113,9-12-452</inkml:trace>
  <inkml:trace contextRef="#ctx0" brushRef="#br2" timeOffset="-111639.89">8632 10626 404,'0'0'413,"0"0"-365,53-101 92,-18 69 15,8 8-36,9 5-41,8 13-22,0 6-19,-1 20-9,-9 19 2,-10 7-11,-12 6-14,-16 4-2,-10-2 1,-2-1-4,-17-4-18,-10-9-14,-4-10-2,4-10-3,3-12 15,5-8 6,6-3 16,5-22 0,8-8 10,0-7-5,9-3 3,18-1-3,3 3 2,7 4-3,4 6-4,-3 7-2,2 9 2,-2 5-6,-5 10-4,-7 0-13,-5 5 0,-7 14 2,-6 7 10,-6 7 3,-2 3 8,0 1 6,-3 3-4,-2-4 8,5-3 6,0-5-5,8-9 5,7-7 1,3-9 8,5-3-4,0 0-3,-2-14-7,-4-9-6,-4-3-4,-7-6-1,-5-1-13,-1-1-3,-4 0-11,-12 0-12,-6 3-8,0 7-16,3 9 31,1 5-5,-1 10 6,0 0 28,-1 0 3,4 0 1,6 0 15,6 0 8,4 0 6,0 0 8,24-2-1,15-13-13,13-11-7,10-8-7,-3-4 6,-3-2 15,-14 2 0,-5 2-11,-10 2 0,-6 3-2,-9 1 8,-7 5-15,-5 4 0,0 4-8,-11 5 4,-4 7-4,0 5 0,-1 3-1,3 28 0,5 20 2,1 16 18,5 13 7,2 3-7,0-3-10,0-10-5,0-14-4,2-9-3,6-11-5,-2-8-11,0-9-23,-3-9-31,-1-6-49,-2-4-7,0 0-50,0-9-43,0-11-223</inkml:trace>
  <inkml:trace contextRef="#ctx0" brushRef="#br2" timeOffset="-111039.88">9554 10568 628,'0'0'207,"0"0"-174,0 0 102,84-49-41,-55 37-3,1 0-15,-3 3-39,-2-1 5,-7 6 8,-2 1-11,-5 1-12,-3 2-10,-1 0-11,-1 9 2,-3 7-7,-3 6 5,0 6-6,0 0 0,-11 3 0,2-1-5,8-4-2,1-2-13,1-4 6,16-8 3,5-4-5,1-5 8,-4-1 8,-5-2 1,-6 0 0,-3-6-1,-2-8-7,-3-5 2,0-1-1,0-4-1,0-1 5,0 1 2,0 3 11,10 3 11,4 5 17,1 3 5,4 6 3,4 4-16,3 0-12,4 20-1,2 7-4,0 0-6,-6 6-4,-6-1-3,-7-3 1,-8-1-2,-5-5-1,0-6-1,-5-3-6,-6-10-5,0-4 2,0 0 11,2-18 3,2-9-3,3-6 2,4-3 0,0-4 1,0 2-3,14 3-2,3 5-21,2 10-35,1 8-48,-2 12-22,-3 0-112,1 14-204</inkml:trace>
  <inkml:trace contextRef="#ctx0" brushRef="#br2" timeOffset="-110752.06">10022 10914 1074,'0'0'125,"0"0"-80,100-54 90,-58 40-56,-1 2-19,-2 5-44,-9 4-16,-6 3-40,-6 0-49,-5 0-46,-5 0-102,-8 0-180</inkml:trace>
  <inkml:trace contextRef="#ctx0" brushRef="#br2" timeOffset="-110587.61">10177 10955 558,'0'0'228,"0"0"-104,0 0 99,0 0-60,0 0-52,0 0-51,69-24-55,-25 4-5,1 1-25,-6-1-92,-6 1-160,-5 2-310</inkml:trace>
  <inkml:trace contextRef="#ctx0" brushRef="#br2" timeOffset="-107789.71">13083 9911 570,'0'0'0,"0"0"-1,0 0 1,0 0 1,0 0-1,0 0 0,0 0-5,0 0-6,0 0 8,0 0-42,0 0-97,0 0-174</inkml:trace>
  <inkml:trace contextRef="#ctx0" brushRef="#br2" timeOffset="-96670.52">1872 1366 184,'0'0'55,"0"0"29,0 0-4,0 0 2,0 0-26,0 0-4,0 0-13,13-56 17,-5 45-22,1 0 21,0 3-2,1-3-37,-1 3 4,2-1 15,2 1-12,-1 2-14,3-2 4,-1-1-3,0 4 2,3-2 0,1 2 2,0-3 2,-2 1 8,5 0-4,-3 0-6,7 2-9,2-2 7,0 1 8,0 0-12,-2 3 2,-2-2 1,-5 2 6,2-2-4,0 4 3,-1-2-3,-2-1 2,-3 3-1,3-1-4,1 2-5,4 0 0,1-1 6,3-1-6,3 1 7,-1-2 5,6 1-3,-1-1-5,-4 0 2,-6 3 7,-3 0-14,-2 0 0,-2 0 1,-1 0 2,4 0-2,2 0 6,0 6-5,3-1-1,-2 2 3,5 0-2,-3-1 5,-3 2 1,4-2-2,-7 0-3,0 4 1,0 0-2,-4-1-1,2 4 0,-3-1 0,2 3 2,-3 0-1,3 1 2,0 4-1,0 1 1,3 1-4,-2 1 6,-2 0 7,0-1-9,-2 4-4,0-4 5,2 2-2,-1-3-2,-1-4 4,3 0-1,1 3 0,-2-2-3,4 0 7,-2 1-5,-1-2 5,0 0-5,-2 2-5,-1 0 4,0 1 0,-1 2-5,-4 0 1,1 0 2,-1-1 0,-1-1 0,0-1 1,2 3-3,-3-3 4,0 1-3,-4-1 6,1 0-5,-1-1-2,-1 1 2,0 2 0,0-1-1,0-2 3,0 1-4,-3-2 4,-3-2 0,1 2-1,0 1 1,-1 1-4,0 2 3,-2 2 1,-2 4-3,-3 1 0,-5 3 10,-6-1-8,-2-1 0,-5-1 3,-4-3 0,0-2 5,4-5-4,1-3-1,3-1-1,3-3-2,3-2 3,2 3 1,1-3-4,2-2 0,2 0 1,4-4-2,4 0 1,0 2-1,0-4 0,1 1-1,-2 1-1,-2 0 0,-3 0 0,0 4-1,2-1-1,-1 0 1,-2 2-1,2-2 1,-5-1-1,-4 0 1,-4-1 1,-4 0-1,2 3 1,-3-4 3,-2 3-3,-6 2 0,-6 0-1,-4 1 0,-2 3-1,10-3 0,8-4-3,4 0 3,8 0 1,1-3 0,-6 1 1,-6 1 0,-1-1-1,-8 2-1,-4-3 1,-1 1 0,4 0-1,0-2 0,4-1 3,5 0-2,-4 0-1,4 0 2,-2 0-2,-1 0 0,-2 0 2,-1-4-2,-2-3 2,0 0-2,0-1 0,5-2 1,6 0-1,1-1 0,3-2 2,3-1-1,-4-3 1,0-5-1,-5-2 0,2-5-1,-1 1 2,5 0 0,2-3-2,1 2 1,1 2-1,1 2 0,3 2-1,1-2 1,0 1 1,3-2 0,1 1-1,3-3 0,3 1 0,2-2 1,2 1-1,1-2 0,0 4 1,0 1 0,0 1 0,0 0 0,0 0-1,0-1 0,0-2-1,1 1 1,5 0 0,1-1 0,1 4-1,1 0 1,0-1 0,3 4 0,0 1-1,1-1 1,1 3 0,-4-2 0,1 5 0,2 2 0,0-5 2,1 3-4,2-3 0,-2 2 2,2 0 0,-2-4-1,5 0 1,-1-1 0,3 1-1,-1-2-1,6 1-2,-1-4 3,2 2 0,3 2-1,0 0 2,-2 2 0,2 0 0,-3 2 0,1 1 0,2 3 0,1-1 0,1 0 0,2 3 0,5-2 0,2 2-1,0 2 0,-2-1 1,-4 2 1,4 0-1,3-1 1,4 0-1,-1 2 3,-2 0-2,-9 3-1,-1 0 1,-3 2-2,-2 1 1,2 0 0,-2 0 0,2 0 0,3 1-1,0 6 1,4 3 0,-1-3 0,-3 3-2,0 3 0,-6-2 2,-3 1 0,2-5-1,-5 3 1,-4-5 0,0 2 1,0-2-1,4 4 0,1 0 1,6 2-1,1 0-3,-6 0 3,0 1 0,-5 0 0,-3-2 1,0-1 2,-6-2-6,1-2 4,-1 1-1,-3 0 0,5-1 0,0 4 0,0-1-2,1 5-34,-2 4-22,-4 3-15,-4 3 8,-2 5-33,0-1-70,-11 1-99,-1 0-239</inkml:trace>
  <inkml:trace contextRef="#ctx0" brushRef="#br2" timeOffset="-95875.33">3899 1656 193,'0'0'254,"0"0"-86,0 0 91,0 0-50,0 0-25,0 0-64,11-19-33,-8 19-32,4 2-19,-1 15-10,3 6 10,-3 5-15,-3 0-14,-3 0-5,0-2 1,0-6-3,0-5-6,0-8-23,-4-3-6,2-4-2,1 0 30,-1-12 5,2-12 2,0-9-2,0-3 2,0 1 0,0 2 1,0 10 2,3 8 17,-1 4 0,-1 6-2,2 4 3,1 1-3,2 0-11,8 6-6,10 11 7,0 7 7,5 2 5,-3 1-6,-2-1-7,-3-6 2,-1-1 1,-3-8-7,1-3 3,-3-7-2,1-1 7,-2 0-1,0-9 6,-2-11 9,-4-10 2,-4-6-3,-2-3-13,-2-2 4,0 1-9,-6 6 4,-5 8-1,1 6-9,4 12-1,-1 3-7,2 5-36,-1 5-52,0 18-25,1 12-102,4 2-122,1-6-313</inkml:trace>
  <inkml:trace contextRef="#ctx0" brushRef="#br2" timeOffset="-95528.93">4417 1753 459,'0'0'834,"0"0"-822,0 0 59,0 0 47,0 0-57,0 0-53,-22-32-6,0 45-2,2 2 0,2 5 1,10 2 0,8-3 5,0 2 11,14 0 7,14-4 19,4 2 1,-4-4 8,-1-1-10,-8-1-8,-4-1-12,-5 0-6,-8-2-9,-2-1-7,0 2 0,-18-3 0,-12-2 2,-9-3-2,-3-3-9,-5 0-22,5-1-16,2-10-17,10 0-33,2 1-149,-2 1-133,7 3-364</inkml:trace>
  <inkml:trace contextRef="#ctx0" brushRef="#br2" timeOffset="-94064.42">2585 2387 792,'0'0'12,"0"0"15,100 75 91,-67-36-16,3 8-50,-3-5-28,-2-1-8,2-4-15,-3-6 23,0-4-16,6-6-4,-6-4 0,-5-5-3,-2-6-1,-5-3-16,-6-3 15,-6 0 1,-3-6-6,-3-11-11,0-7 4,0-2 13,0-6 0,-3 0 0,-1 1 3,1 2 4,1 9 14,2 3 9,0 8 11,0 4-3,0 5-6,6 0-16,12 5-11,0 12 3,3 5 6,-7 3-1,-6 3-4,-8-2 6,0-4 3,0-2-6,-4-4-10,-4-5-2,1-2-5,4-4-63,3-2-117,0-3-215</inkml:trace>
  <inkml:trace contextRef="#ctx0" brushRef="#br2" timeOffset="-93587.91">3289 2694 954,'0'0'326,"0"0"-322,0 0-4,0 0 38,0 0 12,33 87-22,-30-46-23,0-4-5,-3-4-1,0-8-37,3-5-37,-3-12-34,0-8 0,2-1 65,1-22 43,0-13 2,2-7 4,0 0 29,-2 1 21,-2 4 32,1 7-5,-1 10-26,1 8-6,-1 7-1,2 6-15,6 0-34,3 22-3,7 2 3,4 9 4,2 0-2,2-4 0,0-2 1,-2-5 2,-2-11 0,-1-7-1,-4-4 7,-6-1 3,-4-21 15,-5-6-1,-3-5-2,0-4-1,-14-3-7,0-1-11,-2-1-5,4 9-2,5 8-6,2 11-39,5 14-77,0 0-169,12 2-524</inkml:trace>
  <inkml:trace contextRef="#ctx0" brushRef="#br2" timeOffset="-92648.16">18568 10572 1205,'0'0'57,"0"0"-32,0 0-25,0 0 61,17 102 0,-17-61-26,0 2-35,-4-4-15,-5-6-66,3-12-101,-2-12-129,2-9-242</inkml:trace>
  <inkml:trace contextRef="#ctx0" brushRef="#br2" timeOffset="-92311.37">18530 10628 70,'0'0'702,"0"-92"-595,0 63 65,0 12-8,0 10-48,0 7-34,14 14-49,10 18-22,7 12 29,6 1-6,1-3-20,-1-4-8,-5-6-4,-2-8-2,-1-9-9,-4-10-19,-4-5-4,0-18-6,-7-18 11,-4-10 18,-9-10 9,-1-7 4,-3-3 11,-18 0 10,1 12 7,1 15 14,6 19-7,7 12-5,3 8-14,3 22-20,0 23-8,0 18 8,0 7-1,9-2-28,4-6-44,3-5-37,6-8-62,5-11-123,5-9-213</inkml:trace>
  <inkml:trace contextRef="#ctx0" brushRef="#br2" timeOffset="-91968.58">19159 10773 499,'0'0'42,"0"0"87,0 0 27,0 0-50,0 0-10,0 0-35,6-4-10,-12 4-4,-10 0-37,-4 13-2,4 4-3,2 3 1,8 5 17,6-1 10,0-3 4,17-2 7,9-5-11,2-1 66,-5-4-37,-4 2-27,-10 1-8,-7 0-18,-2 3-5,-7-1-4,-18 0-8,-9-6-41,1-6-52,5-2-35,14-20-126,14-14-241</inkml:trace>
  <inkml:trace contextRef="#ctx0" brushRef="#br2" timeOffset="-91764.01">19462 10662 1191,'0'0'86,"0"0"-34,0 0 61,0 0-71,94-53-20,-68 53-22,-2 0-73,-3 0-85,-8 9-228</inkml:trace>
  <inkml:trace contextRef="#ctx0" brushRef="#br2" timeOffset="-91611.22">19579 10776 1235,'0'0'101,"0"0"-66,0 0 101,0 0-104,100-22-32,-74 22-40,4 0-142,3 0-182</inkml:trace>
  <inkml:trace contextRef="#ctx0" brushRef="#br2" timeOffset="-91173.74">19958 10398 1200,'0'0'64,"0"0"-7,0 0-2,3 82 5,-3-23 43,1-2-77,5-8-21,4-5-2,0-7-3,2-9-15,-1-8-54,-3-8-28,-5-10-34,-2-2-61,-1-14 51,0-17-23,0-9 129,-1-3 35,-4 0 66,4 4 68,1 7 27,0 10 6,0 10-64,7 11-11,11 1-32,3 13-33,8 12-1,-1 6 5,-3 0-13,0-4-2,-4-3-3,-3-9-4,-3-5-5,-7-7-3,-2-3 1,-2-8 10,-1-23 2,-3-14-8,0-10-1,0-7 4,-10 3 1,0 10-5,3 12-4,4 18-1,3 18-11,0 5-50,6 29-175,11 17-74,3 9-364</inkml:trace>
  <inkml:trace contextRef="#ctx0" brushRef="#br2" timeOffset="-90827.14">20402 10790 857,'0'0'20,"0"0"-5,0 0 108,0 0-55,0 0 24,0 0-9,-16-69-34,13 68-4,-2 1-23,-5 1-22,1 18-1,0 8-2,7 3 3,2 2 2,0-6 5,15-4 18,5-7 35,-5-6 14,-4-4-23,-4-1-28,-7 0 6,0 1-25,0 4-1,-18-1-3,-6 2-15,-3-3-24,-1-5-44,2-2-11,6-2-13,4-15-97,6-5-144,7-4-357</inkml:trace>
  <inkml:trace contextRef="#ctx0" brushRef="#br2" timeOffset="-89560.31">20274 10826 553,'0'0'168,"0"0"-102,0 0 110,19-79-37,-7 62-1,-2 7-45,-2 1-17,0 4 4,6 3-21,8 2-22,9 0-2,10 11-6,0 17-1,-1 5-7,-10 10-12,-12 6-7,-12 1 1,-6-3-2,0-6-1,-13-7-1,-4-9-1,3-10-6,3-8 4,2-7 4,1 0 0,3-16 7,1-12-4,4-12 2,0-5 5,17-3-3,11-1 4,3 4 8,4 5 4,-3 5-15,3 5-8,0 6 0,0 6-12,-6 6-34,0 12-55,-11 0-121,-8 3-255</inkml:trace>
  <inkml:trace contextRef="#ctx0" brushRef="#br2" timeOffset="-87190.01">2136 1115 16,'0'0'89,"0"0"-76,0 0 36,0 0 32,0 0-11,0 0-39,17-10-23,-16 10-2,3-2 5,1-2-9,-2 1-1,3 0 5,0 0 18,0 1 11,3-2-9,0 2-8,-3-1-8,0 2-10,4-1 2,-2-1-1,-1-1 2,5 1 1,0 1-1,4-1 6,2 1-9,5-3 0,-1-1 0,1 0-4,-1 3 4,-3 1 0,-2 0 1,-1 2-1,4 0 1,-1 0 2,0 0-3,1 7 0,-1-4 0,2 1 0,0 1 0,0 0 0,1-2 0,3 3 0,-4-1-1,0 0-1,-3 1-6,0 0 1,3 0-6,1 1-21,6 0-13,0-1-2,4-1-11,-3 5 33,-2-3 19,5 6 3,-5-1 4,-3 2 1,-2 1-10,0 1-40,-2 0-35,1 3 3</inkml:trace>
  <inkml:trace contextRef="#ctx0" brushRef="#br2" timeOffset="-86865.35">3363 1888 126,'0'0'0,"0"0"12,-65 96 42,29-63 3,-1 4 1,1 1-29,6-4-26,4-5 5,8-3-8,1-8-21,4 0-16,-4-3-3,-8-1 20,0-1-8,-5-1-95</inkml:trace>
  <inkml:trace contextRef="#ctx0" brushRef="#br2" timeOffset="-66008.04">3094 1419 207,'0'0'89,"0"0"-11,0 0-5,0 0-8,0 0-19,0 0 35,0 0-27,28 6 6,-19-5-4,-3 1-5,8-1-5,-2-1-16,1 2 3,3 1-1,-5 1-5,4 3-2,0 1-3,2-1 2,0 3-1,-1 1-7,2 0-6,0 6 19,0-3-10,1 3-8,-4 0 10,2 0-1,-5 2-9,-2-2 15,-1 3-11,-1-3-8,-1 1 13,2-3-6,-2 1 2,1 0-7,-2-2-4,3-1 3,-3 3-2,-3 0 1,-1-2-2,2 0-2,-1 0 0,0-1 3,-1-1 3,1-2-7,0 2-1,-1-5 8,-2 1-7,0-2 3,3 4 0,-3-3 1,3 1 1,-3 2 0,0 2-1,0 2 0,0 0 1,0 0-2,-3-1 5,0-3-2,-3 0 2,-1-1-1,2-1-4,1-1 1,-2 2 3,0-1-4,-3-1 3,4-1-4,1 0 2,-1 1-1,1-1 1,-1 0-3,1 1 1,-5 0 3,3 3-5,-3-1 3,-1 2 1,-2 1 0,1-1 1,-3-1-4,6 0 1,-1 0-2,2-2 0,-1-1 1,2 0-1,0 0-2,0 0 1,-4 2 1,4-1 0,-3 1 2,-3 1 0,4-2-2,1 1-1,-1-3 1,1 1-2,1 0 0,-1-1 0,2 2 1,-1 0-1,-4-1 1,-1 6 0,-1-4 2,-4 3 2,5-3-1,-2 3-1,1-2-3,-1 0 2,1 2 0,-2-2-1,-2 2 0,4 0-1,-6 0 0,2 0 1,-2-1 0,-3 0-1,4 0 1,-5-1-1,-2-1 4,-4 2-3,3-1-1,-5 0 1,6 0-1,-3-1 0,0-2 1,5-2-1,-5 1 1,2-3-1,-7 0 1,-2-1 0,-3 1-1,-1-1 0,-2 0 0,2-2 1,3 0-1,0 0 0,7 0 1,0 0-1,0-7-2,-2 2 2,-3-1 0,-1-2 3,-2 4-3,-3-2 0,0-4 0,2 1 0,3-3 0,1-4 0,3 0 2,7 2-2,0-3-1,-2 1 1,-1-1 0,-2 0-1,0-1-2,2-1 3,7 2 1,2-5 0,1 0-1,2 1 1,0-1 0,-3 0 0,4-2-1,-2-1 0,0 1 0,3-2 0,0 4 0,3-2-1,3 4-1,0-4 2,3 3 1,-5 2 0,4 0-1,0 2 0,-1 1 1,1 2-1,1-3 0,0 2 0,1-2 0,2-1-1,0-2-3,0-2 0,3-2 4,9-1 0,3 1 0,-3 2 0,-1 5 0,2 0 0,-4 3 0,0 2 0,3-1-2,1-1 1,4-2 0,9-1 1,2-1 0,4 2 0,-1-1-1,3 0-1,-2 2 1,1 2 1,-6 0 0,-2 4 0,-4 1 0,-2 0 1,2 2-1,0 0 0,3-2 0,4 2 0,7-4 0,2 3 0,6-3 0,-1 0 1,-3 0 0,2 1 0,-2-1 1,-3 3-2,2 2 0,-3 0 0,1 2 1,-2 2 0,-7 1 0,-5 0-2,-2 0 1,-4 0-1,1 3 0,-2 0-3,4-2-21,2-1-75,7 0-57,4 0-76,-2 0-178</inkml:trace>
  <inkml:trace contextRef="#ctx0" brushRef="#br2" timeOffset="-65580.41">3197 1660 143,'0'0'399,"0"0"-381,0 0-18,0 0 42,0 0-42,0 0-21,26-16-104,-12 16-190</inkml:trace>
  <inkml:trace contextRef="#ctx0" brushRef="#br2" timeOffset="-64305.24">4111 2288 186,'0'0'753,"0"0"-735,0 0 90,0 0 67,91-49-78,-33 31-19,5-2-6,1 0-12,-3 1-6,-12 5-14,-8 1-9,-13 4-19,-3 1-8,-10 2 0,-7 3 0,-8 3-2,0 0-2,0 0-16,-23 0-8,-13 0 15,-14 7 1,-8 8 0,-2 2 6,-1-1-3,1 5 3,1-1 2,8-3 2,11-1 4,13-8-5,13-3 5,11-5 6,3 0 10,11 0 2,25 0-9,17-7 2,16-10 4,7 0-3,-3 0-5,-4 0-2,-10 0-3,-9 3 0,-12 4-2,-14 4-5,-13 3-1,-10 3 0,-1 0-5,-14 0-19,-26 7 3,-16 12 10,-17 6 6,-5 5-5,4 1 0,2 0 5,4 0 5,12-4 2,23-8-1,11-10-1,20-8 2,2-1 4,11-1 22,27-16-6,15-5-4,15-6-1,4-1 5,1 0-2,-6 6-12,-14 3 4,-12 5-9,-16 7 0,-14 6-3,-9 2-1,-2 0-13,-2 0-21,-26 9-3,-12 9 29,-10 3 4,-2-1-1,1-3 3,2-1 2,12-2 2,7-3-1,14-8 0,8-1 1,8-2 3,0 0 5,11 0-9,14-8-1,8-6-10,7-1-12,-4 3-25,-5 2-28,-4 3-18,-3 1-15,-3 2-2,-4 0-42,-6 1-14,-3 3-43,-4-2-13,-4-4-85</inkml:trace>
  <inkml:trace contextRef="#ctx0" brushRef="#br2" timeOffset="-62552.13">15372 3835 714,'0'0'434,"0"0"-424,14-92 71,-1 76 39,4 6-43,7 10-17,7 0-47,8 25-11,2 12 5,-5 6 0,-10 4-6,-13 0-1,-8-4 0,-5-3 0,0-9-11,-3-10-12,-5-10-4,-1-9 27,-1-2 7,0-16 18,-1-14-8,1-7 8,5-5 4,5 0-2,0 1-9,8 2-18,14 5-6,6 6-11,3 8-64,2 12-49,-3 8-84,-6 3-89,-8 16-110</inkml:trace>
  <inkml:trace contextRef="#ctx0" brushRef="#br2" timeOffset="-61727.8">15805 3811 954,'0'0'137,"0"0"-53,0 0 60,0 0-65,0 0-32,0 0-27,57 44-9,-51-17-5,-3 0-2,-3-2-4,0-1-6,0-4-29,0-6-20,-2-6-2,-1-8 18,-1 0 39,1-7 13,1-14 3,2-8 5,0-2 17,0-1 9,8 2-7,2 7-2,0 7 13,-3 5 1,0 11-19,2 0-31,3 8-2,7 16-7,2 7 6,-1 5 0,-5-1-4,-5-2 4,-6-2-3,-4-11-17,0-6-1,0-8-7,0-6 24,0 0 5,0-17 24,-4-11-14,1-4-1,3-4 13,0 3-8,0 4 10,10 4-8,3 8-1,0 7-3,2 10-12,5 0-7,6 14-3,2 10 4,-1 2-22,-3 1-16,-2-4 3,1-5-10,2-5 6,1-10 7,6-3 29,-2-9 9,-1-18 6,-6-9 8,-9-2 14,-10-4 11,-4-3-12,-1 0-15,-17 2-3,-4 12-7,1 12-2,0 13-8,1 6-2,-1 30-1,4 15 0,11 18 10,6 8 1,4 4 2,20-1 8,-2-3 10,-2-6-10,-7-10 2,-5-13-7,-5-13-5,-3-12 0,0-14-22,0-3-35,-3-3-8,-7-22-41,-4-8-112,0-4 56,-2-6-3,2 0 39,1 0 100,6 5 26,5 7 95,2 10 76,8 5-35,17 5-28,12 3-28,17-2-36,12 1-34,8 2-10,-1 0-79,-7 0-220</inkml:trace>
  <inkml:trace contextRef="#ctx0" brushRef="#br2" timeOffset="-61430.99">16870 3917 1220,'0'0'45,"0"0"-9,0 0 94,0 0-56,90-17-27,-65 17-40,2 0-3,-2 0-4,5-3-7,0-2-53,7-2-30,2-3-111,-3-2-139,-9 2-364</inkml:trace>
  <inkml:trace contextRef="#ctx0" brushRef="#br2" timeOffset="-61220.52">16936 3993 1080,'0'0'68,"0"0"-49,0 0 137,0 0-37,0 0-43,0 0-50,94 5-18,-57-10-8,0-7-28,-4 1-74,-6-3-68,-8-1-142,-8-1-240</inkml:trace>
  <inkml:trace contextRef="#ctx0" brushRef="#br2" timeOffset="-61021.11">17136 3676 1318,'0'0'37,"0"0"31,100-26 59,-60 48-56,0 19-18,-4 10-26,-8 6-8,-12 2-8,-14-4-6,-2-1-4,-10-5-2,-20-6-3,-6-7-40,-12-10-64,-8-11-141,2-15-231</inkml:trace>
  <inkml:trace contextRef="#ctx0" brushRef="#br2" timeOffset="-60736.82">17747 3757 85,'0'0'1018,"0"0"-966,0 0 112,0 0-23,0 0-84,0 0-34,27 85 25,-3-35-11,-5 0-17,-1-4-4,-4-6-16,-3-3-3,-6-9-76,-5-11-109,0-13-198</inkml:trace>
  <inkml:trace contextRef="#ctx0" brushRef="#br2" timeOffset="-60338.28">17713 3764 1157,'0'0'145,"0"0"-137,0 0 73,92 3-18,-54 28 1,5 6-10,-3 1-30,-2-2 24,-2-3-27,-1-3-14,-2-7-4,-4-5-3,-2-10-14,-2-6-51,-3-2-76,-3-9-63,-8-13-52,-4-8-83,-7-4 66,0-5 20,-7-8 253,-6-7 98,2-4 110,0 8 26,4 8 20,1 20-40,6 12-22,0 8-47,0 2-42,0 14-67,10 28-29,5 14 22,2 7 8,-7-3-16,-5-4-8,-4-6-9,-1-4-3,0-9-1,6-6-34,-1-5-71,6-6-131,7-8-254</inkml:trace>
  <inkml:trace contextRef="#ctx0" brushRef="#br2" timeOffset="-59984.05">18521 4130 1297,'0'0'28,"0"0"-10,0 0 45,0 0-59,0 0-4,-88-6-11,63 25-13,7-2 24,9-2-1,9 2 2,0-2 13,11 2 34,11 0 41,2-3-4,1 1-25,2-1-32,-5-2 18,-1 3-27,-7-3-11,-4 0-8,-9 0-1,-1 0-4,0-3 0,-23-2-4,-10-5-8,-9-2 3,-6-3-3,3-14-17,4-5-10,7 0-65,4 0-97,4 2-118,10 4-306</inkml:trace>
  <inkml:trace contextRef="#ctx0" brushRef="#br2" timeOffset="-50610.38">16296 4691 966,'0'0'127,"0"0"8,0 0 33,0 0-56,0 0-44,0 0-34,0 0-25,0 63 5,0-18 24,0 0-22,0-3-11,3-3-3,4-5-2,1-7-22,1-5-72,-2-7-125,-1-10-174,-6-5-395</inkml:trace>
  <inkml:trace contextRef="#ctx0" brushRef="#br2" timeOffset="-50232.45">16254 4695 1206,'0'0'68,"0"0"-38,0 0 112,0 0-64,0 0-45,0 0-23,111 62 25,-65-15 2,-2-4-17,-4-6-9,-2-1-10,-4-11-1,-2-3-4,-1-10-27,-6-7-33,-2-5-51,-10 0-8,-3-22-47,-8-8 33,-2-10 79,0-9 58,-15-9 29,-1 0 49,-4 6 22,3 10 19,4 15-17,4 11 0,6 10-18,2 4-27,1 2-34,0 14-23,0 17-6,1 13 6,7 10 5,-2 3-5,2-1 0,0-5-30,1-4-91,3-7-88,3-6-145,0-8-286</inkml:trace>
  <inkml:trace contextRef="#ctx0" brushRef="#br2" timeOffset="-49525.08">16748 5020 522,'0'0'531,"0"0"-520,0 0 48,0 0 82,0 0-54,0 0-36,91-36-39,-74 36 4,3 11 15,0 6-11,1 5-4,-2 4 1,-1 4-6,-9-2-11,-6 0 2,0-6 0,-3-2-2,0-7-2,0-4-8,0-6 4,0-3 6,0 0 6,-3-2 18,0-10-11,0-5 9,3-2 12,0 1-15,0 1-5,0 1-5,0 2 2,6 1-5,5 1-6,1 2 0,2 3 0,-2 0-1,-5 3 2,-1 1-1,-2 0 1,-2 3-1,-2 0-1,0 0 0,0 0-2,0 0 1,0 0 2,0 0 2,0 0-2,0 0 1,0 0-1,0 0 0,0 0-4,0 0-1,0 0-5,0-2 2,0-1 3,0 3 0,0-5 5,-2 1 0,0-1 0,0 2 2,2-2 0,0-1 2,0 0-3,0-3 5,0 2 0,0-1 3,4 3 1,4 3-5,3 2 2,3 0-3,0 0-2,2 1-1,-1 10 1,1 3 1,-2 0-3,1 2 0,-6-2 0,-3-2 0,-5-3-10,-1-3-52,0-6-149,0 0-231</inkml:trace>
  <inkml:trace contextRef="#ctx0" brushRef="#br2" timeOffset="-48993.46">16958 4942 1119,'0'0'171,"0"0"-131,0 0 112,0 0-56,0 0-45,0 0-36,66 49 7,-32-17 9,-2 3-9,-9 2-12,-8 0-9,-9-1-1,-6 0-1,0-8-5,-2-6-8,-11-5-10,1-11 7,0-6 4,0 0 13,0-6 1,1-13 13,2-6-2,4-6 7,4 2 3,1-2-5,0 4 5,4 3 5,17 5-8,9 2-5,12 2-14,11 4-1,4 5-6,-2 2-16,-12 4-47,-10 0-74,-15 4-229,-9 5-441</inkml:trace>
  <inkml:trace contextRef="#ctx0" brushRef="#br2" timeOffset="-48745.54">17507 5008 853,'0'0'84,"0"0"-75,0 0 121,0 0-3,0 0-8,0 0-46,82-16-2,-46 12 30,0-1-59,0 3-42,-10 2-3,-11 0-130,-15 0-220,-12 10-555</inkml:trace>
  <inkml:trace contextRef="#ctx0" brushRef="#br2" timeOffset="-48586.15">17617 5101 940,'0'0'549,"85"-28"-546,-52 21-3,-5 4 0,-3 3-12,-3 0-148,0-2-496</inkml:trace>
  <inkml:trace contextRef="#ctx0" brushRef="#br2" timeOffset="-48098.98">17984 4738 1192,'0'0'120,"0"0"-115,0 0 70,0 0-20,0 0-14,27 93 19,-13-40-29,0 0 3,-3-6-15,-3-8-10,-1-6-9,-4-7 0,-3-9-26,0-5-36,0-12-59,-3 0-13,-8-16 52,1-13 47,-1-9 35,4-6 2,4-4 29,3 1 21,0 3 9,0 12 20,7 10-5,2 9-3,-3 10-22,5 3-20,4 12-24,10 15-6,8 9 3,0 5 1,1-4 6,0-3 7,1-4-9,-2-7-4,1-6 1,-4-7-1,-3-6 0,-4-4-1,-2 0 6,-6-21 4,-3-11 1,-6-8-1,-6-9-7,0-5 1,-3-1-8,-10 3 2,1 9-2,3 17-7,-3 11-33,0 15-37,-4 3-129,-1 28-113,4 14-219</inkml:trace>
  <inkml:trace contextRef="#ctx0" brushRef="#br2" timeOffset="-47782.97">18655 5084 1416,'0'0'4,"0"0"18,0 0 25,0 0-19,0 0-25,-86-28-6,62 28 3,9 0 0,8 7 8,7 5 6,0 5 10,18 5 24,6 0 12,-1 2-20,-3 0-8,-5-3-14,-8-1-12,-7-3-5,0-2-1,-3-6-2,-13-4 1,-12-5-12,0 0-5,-4-2 0,8-15 1,5-6-21,8-1-44,8 1-121,3-1-194</inkml:trace>
  <inkml:trace contextRef="#ctx0" brushRef="#br2" timeOffset="-47011.69">16221 5138 793,'0'0'20,"0"0"-20,0 0-4,0 0 4,0 0 3,0 0-3,0 24-125,3-20-40,19-4-122</inkml:trace>
  <inkml:trace contextRef="#ctx0" brushRef="#br2" timeOffset="-46719.83">17849 5075 827,'0'0'321,"0"0"-321,0 0 0,0 0 12,0 0 13,0 0-25,56 0-20,-56 0-31,0-2-8,0-1-110,-3-4-197</inkml:trace>
  <inkml:trace contextRef="#ctx0" brushRef="#br2" timeOffset="-46471.82">16381 4971 1065,'0'0'0,"0"0"-141,0 0 137,0 0 1,0 0-37,0 0-244</inkml:trace>
  <inkml:trace contextRef="#ctx0" brushRef="#br2" timeOffset="-44176.58">18048 7444 1109,'0'0'115,"0"0"-69,0 0 122,0 0-63,0 0-61,0 0-38,0 0 4,35 126 7,-17-71-3,-3-2-11,-4-7-1,-2-4-2,-4-9-13,-2-12-28,-3-10-27,0-11-14,0-2 42,0-25 40,0-11 3,0-11 7,0-2 21,-5-2 9,-3 1-4,1 7 8,-1 9-7,5 11-10,1 11 2,2 7-10,0 7-9,10 4-10,18 21-4,8 9 4,1 7 3,-2 2-1,-5-1 2,-5-6-3,-2-3 0,-2-8 2,-2-11-3,-2-6 0,-1-8 2,-2-2 6,3-23-1,-4-14 0,-2-7 0,-8-9 3,-3-4 2,0-2-8,-3 6-4,-4 14 0,1 15-20,-2 20-34,1 6-99,1 30-233,1 11-319</inkml:trace>
  <inkml:trace contextRef="#ctx0" brushRef="#br2" timeOffset="-43914.1">18642 7690 1397,'0'0'37,"0"0"-5,0 0-6,0 0 10,0 0-19,0 0-17,-10 37 1,10-4 0,3-3 6,14-1 7,0-7 19,-5-5-5,-5-5-5,-5-4-14,-2-5-8,0-3-1,-12 0-14,-11-4-41,-3-16-83,3-4-71,7-7-80,8-3-181</inkml:trace>
  <inkml:trace contextRef="#ctx0" brushRef="#br2" timeOffset="-43749.85">18778 7596 975,'39'-9'91,"8"1"19,1-1 45,0 4-106,-3 0-37,-8 1-12,-4 4-142,-11-6-197,-7 1-516</inkml:trace>
  <inkml:trace contextRef="#ctx0" brushRef="#br2" timeOffset="-43457.34">19179 7335 1186,'0'0'217,"0"0"-210,0 0 14,0 0 30,0 0-14,96 92 14,-79-35-42,-4-1-6,-3-4 4,-9-8-3,-1-6-3,0-13-1,0-9-1,0-10-5,0-6-3,0 0 9,0-13 10,0-13-5,0-8 3,0-4 6,2-2-1,8-1-2,6 4-11,1 9-3,-2 8-31,1 11-61,-2 9-101,-2 2-174,1 18-322</inkml:trace>
  <inkml:trace contextRef="#ctx0" brushRef="#br2" timeOffset="-42925.52">19509 7741 1168,'0'0'118,"0"0"-77,0 0 84,0 0-84,0 0-25,0 0-15,3 17-1,-3-9 4,0 1-2,0-1-2,0-1 1,0-1 0,1-3 1,1-3 2,-1 0 1,2 0 6,4 0 13,6 4 11,4 3-7,3 3-12,4 6-6,-5 4-3,-4-1-4,-5 1-1,-5-4-2,-5-2 0,0-4-3,-3-5-4,-12-3-5,1-2 12,1 0 2,3-14 2,2 1 2,5-5 1,3 2 5,0 0-1,0-2 0,11-2-5,9 0-6,9-1-10,2-1-45,-1 2-136,-4 0-204,-6 3-555</inkml:trace>
  <inkml:trace contextRef="#ctx0" brushRef="#br2" timeOffset="-42145.49">19204 7395 583,'0'0'135,"0"0"35,0 0-20,0 0-19,0 0-23,0 0-28,-15 89-4,29-45 8,5 1-31,-2 0-24,0-3-13,-3-4-9,-1-7-6,-2-5 2,-4-6-2,-3-9-1,1-4 1,-3-7-1,-2 0-2,0-3 2,0-22 0,0-8-3,0-6 3,-2-6-1,2 0 1,0 1 0,0 5 1,0 6 0,3 10 6,5 6 5,-4 11 2,1 4 3,-1 2-6,8 8-10,8 20 1,3 9 0,3 4 4,-3 1-3,0-6 3,-4-5-4,2-5 3,-3-11-2,-1-5-1,-1-8 2,-3-2-1,1-4 4,-1-17 5,-1-9-5,-6-7 2,-3-4-1,-3-5-2,0-3-6,0 3 0,0 8-11,0 10-22,0 16-24,0 10-84,3 2-89,12 17-185,7 5-326</inkml:trace>
  <inkml:trace contextRef="#ctx0" brushRef="#br2" timeOffset="-41911.82">20069 7579 1154,'0'0'68,"0"0"10,93-20 42,-62 19-52,-4 1-45,-6 0-23,-2 0-55,-11 12-74,-8 3-215,-11-1-330</inkml:trace>
  <inkml:trace contextRef="#ctx0" brushRef="#br2" timeOffset="-41737.29">20074 7738 1435,'0'0'121,"100"-36"-113,-57 24 86,-3 7-75,-7 5-19,-4 0-49,-1 5-211,0 0-179</inkml:trace>
  <inkml:trace contextRef="#ctx0" brushRef="#br2" timeOffset="-41326.96">20775 7369 513,'0'0'473,"0"0"-447,0 0 88,0-77 45,-9 73-63,-6 4-39,-1 0-41,-5 27-4,0 16 18,7 16 3,11 2 3,3 3-7,15-7-1,14-8-4,4-9-7,1-10-4,2-11-4,1-7 1,-3-12 2,1 0 1,-6-21-1,-3-8 0,-8-10 4,-3-7 0,-12-1 2,-3-5-2,-7-2-9,-19 4-7,-10 2-3,-7 10-7,-1 15-7,4 10-8,7 13-16,8 0-24,1 22-100,2 6-137,1 7-207</inkml:trace>
  <inkml:trace contextRef="#ctx0" brushRef="#br2" timeOffset="-40560.15">19121 8420 184,'0'0'302,"0"0"-302,0 0-84,-99-22 84,67 22 38,6 0 37,13 0 49,13-3 50,18-3 82,39-5-48,32-6-76,35-5-29,29-4-33,17-2-23,3 0-18,-10 2 2,-9 5-5,-24 5 0,-23 4-13,-31 6-8,-28-2-5,-26 8-1,-18-3-21,-4 3-27,-34 0-71,-21 0-15,-15 8 16,-9 7-79,-3 5-11,6 3-49,-5 6 119,-4 2 15,0 3 124,3-1 74,15-3 91,21-11 49,23-7-35,23-7-11,5-5-26,30 0 15,12 0-49,6-2-40,3-10-24,-5-1-9,-1 1-8,-4 0-11,1 0-16,-3 3 0,-5 1-26,-7 2-41,-10 1-111,-18 0-187,-4-5-358</inkml:trace>
  <inkml:trace contextRef="#ctx0" brushRef="#br2" timeOffset="-26966.1">23867 3551 1113,'0'0'0,"0"0"-22,-64 80 22,18-45 13,-3 0-13,1-6-20,3-9-136,9-13-91,11-7-34,10-12 5,10-23 276,5-7 309,8-5 8,16 7-45,3 7-75,3 15-51,0 13-46,0 5-45,3 25-28,3 20-27,3 10 22,3 8-12,4 0-10,15-2-30,12-12-166,8-15-498</inkml:trace>
  <inkml:trace contextRef="#ctx0" brushRef="#br2" timeOffset="-25892.8">23803 4388 1208,'0'0'0,"0"0"-19,0 0 19,0 0 15,-24 85 7,-2-49-11,-8-4-6,-3-3-5,0-9-33,4-7-25,9-9-25,5-4 68,11-8 15,5-14 29,3 0 52,0-2 3,12 5-6,2 7-16,1 7-15,-3 5-14,5 0-33,7 19-2,6 9 2,6 9 2,6 4-2,2 5-11,7 1-103,6-6-297</inkml:trace>
  <inkml:trace contextRef="#ctx0" brushRef="#br2" timeOffset="-25160.5">23930 5726 1026,'0'0'61,"0"0"-54,0 0-4,0 0 23,0 0 41,13 73-29,-22-39-25,-18 2-7,-6 0-6,-4-4-7,-1-5-48,2-7-46,4-12-34,7-5 2,10-3 101,9-17 32,6-10 32,0-4 82,11 2-2,6 2-10,1 8-14,3 9 2,0 10-41,7 0-42,7 22-6,7 12-1,10 9 0,7 7-5,6 2-35,3-9-144,-2-6-329</inkml:trace>
  <inkml:trace contextRef="#ctx0" brushRef="#br2" timeOffset="-6261.18">18753 3685 791,'0'0'44,"0"0"-17,0 0 75,0 0-9,0 0-29,-13-73-34,-1 57-17,-8 2 4,-4-2 32,-3-2-16,-2 0 3,3-2 12,4-1-17,-1 2 2,1-1-5,0 0-3,-3 0-7,-4 2-9,-4 0 1,-6 1-3,-4 1-3,-6-1 4,-5 3-1,-4 1 2,-1 4 4,0 1-3,1 2 1,2 1-1,0 4-1,-5-1-3,2 2-2,6 0 3,2 0-6,7 0 3,3 0 3,-2 9-1,2 2-2,2 2 4,3 2-2,4 5-3,4 1 1,0 4-2,5 1 0,-3 4-1,2 1 1,2 4 0,0 3 2,1 2-1,6 1-3,-3 1 5,4 0-4,-2-1 3,4-4-1,3-3 2,3 4-3,2-1 3,3 6-1,2 1 1,1 2-1,0 0 3,0-3-5,0-1 3,9-3-1,5 0 2,5-1 1,1-1-1,0-1-2,2 0 0,2-3-2,3 2 3,3-3-3,5-2 3,4-2-1,4-2-1,-1-7 5,2 0-5,-1-4 1,-1 2-1,4 0 2,5-1-1,7 2 1,5-1 5,1-3-5,-3-1 1,3-2-6,-9-3 10,2-3-9,2-2 0,3-2 0,0 0-1,-1-1 2,-2 0-1,-3 0 0,1-2 2,1-9-3,5-3 1,1-3 1,3-5 3,-1 3-5,-1-4 4,-1 2-4,-3 0 5,1-1-5,-10-2 3,-4-1-3,-6-2 0,-6-3-3,-4-2 3,-5-3 0,-10-2 1,1-4 0,-6-3-1,-2-2 0,1-3 0,-6-2 0,-1 1 0,-1-1 1,-3-2 0,0 2 0,0-1-1,0 4 1,-6-2-1,-6 1 0,-5-2 0,-4 3 0,-3 0 0,-5 1-1,-6 8 0,-4 3 1,-6 2 0,-4 7 0,-6 2-4,-3 0 2,-6 4-2,-4 1 4,0 3-3,-4-1 1,2 3 1,3 0 1,1 5 0,2 1-1,-1 3 1,2 2-1,-1 1 1,0 1 0,1 2 0,0 0-1,-1 5 0,-6 14-3,-14 10 3,-5 10-1,-4 9-3,1 9-13,5 4-6,9 2-5,6 3-8,9-7 3,11-2-12,13-14-30,20-14-82,19-15-184</inkml:trace>
  <inkml:trace contextRef="#ctx0" brushRef="#br2" timeOffset="-4085.18">19245 4045 402,'0'0'109,"0"0"-109,0 0 0,0-73 30,0 51 25,0 0-30,0-3 12,0-3-36,0-6 5,-15-2 19,-4-5-3,-3 4 14,-5-5-9,-1 2-6,-6 0 21,-5-1-28,-7 2-3,-6-1 0,-5 2-2,-5 1-4,-3 1-10,-8 0 4,-10-1 0,-8 2-7,-8 0 6,-2 6 1,-2 6-7,-2 4 8,1 5 0,-2 7-23,-4 7-7,-2 0-14,3 6-40,-1 15-34,7 11-11,7 4-43</inkml:trace>
  <inkml:trace contextRef="#ctx0" brushRef="#br2" timeOffset="16351.26">15712 4366 715,'0'0'24,"0"0"18,0 0 29,0 0-11,150-27-11,-53 21 9,16 3-23,3-2-23,-5 1-10,-10-1 11,-16 0-5,-26 0 4,-19 2-7,-25 2 0,-15 1-5,0 0-42,-39 0 0,-26 0 27,-24 14 12,-14 3-10,-4 3 12,5-2 2,10-1 1,13-2 6,27-6 7,25-4 40,25-5-2,16 0 45,45-8 18,37-13-100,31-10-7,22-3 2,6 2-11,-3 4 0,-12 6-128,-24 7-96,-32 5-183</inkml:trace>
  <inkml:trace contextRef="#ctx0" brushRef="#br2" timeOffset="17330.39">4848 9637 1008,'0'0'175,"0"0"-132,0 0 58,0 0-30,0 0-7,0 0-3,-3 118 11,1-55-23,-4-3-23,-1-6-17,3-6-9,4-12-10,0-9-54,0-10-133,0-13-166,0-4-305</inkml:trace>
  <inkml:trace contextRef="#ctx0" brushRef="#br2" timeOffset="17718.22">4754 9701 685,'0'0'340,"0"0"-234,0-74 84,3 71-55,15 3-49,7 20-53,12 21-4,5 10 14,-3 4-25,-3 1-4,-5-8-5,0-4-9,-1-8 0,0-11-9,1-9-22,-2-9-37,-5-7-35,-4-7 0,-2-23 17,-10-11 43,-7-11 22,-1-6 21,0-10 21,-13 0 5,-8 5 30,6 8 10,5 13 23,5 15-10,5 11 6,0 9-31,0 7-13,0 0-20,7 20-20,3 17-1,0 10 4,-1 11-4,-8 1-1,1 3-46,-2 1-34,0-3-88,6-2-110,7-8-87,6-10-272</inkml:trace>
  <inkml:trace contextRef="#ctx0" brushRef="#br2" timeOffset="18033.19">5373 10106 857,'0'0'414,"0"0"-358,0 0 85,0 0-14,88-55-82,-67 66-19,3 14-18,-5 6-7,-4 3 2,-13 2-3,-2-2 0,0-3-6,-2-6-12,-13-6-8,5-8-9,2-9 5,2-2 30,3-16 12,3-13-12,0-10 1,14-6-2,11-1-2,9 0-9,4 7-54,5 9-119,0 7-150,-1 8-257</inkml:trace>
  <inkml:trace contextRef="#ctx0" brushRef="#br2" timeOffset="18468.35">6483 9665 1145,'0'0'89,"0"0"-49,0 0 83,0 0-99,0 0 2,-102 41-1,46-11-16,6 1-8,10-1-1,10-5 6,8-3 0,10-7 4,6-5 12,3-4 16,3-3 0,0 4-13,0 2 16,12 4-10,3 2 5,9 5-20,-2 0 1,8 1-8,0 2-6,0-3-1,8 1-2,3-3-50,0-1-80,3-6-122,-1-6-183,-3-5-391</inkml:trace>
  <inkml:trace contextRef="#ctx0" brushRef="#br2" timeOffset="18964.85">7000 9618 1041,'0'0'111,"0"0"40,0 0 9,0 0-80,0 0-36,-4 72-16,2-2 19,-4 2-3,-5 1-28,1-6-6,3-8-5,2-6-5,4-12-14,1-9-31,0-13-72,0-9-81,3-10-80,6-5-220</inkml:trace>
  <inkml:trace contextRef="#ctx0" brushRef="#br2" timeOffset="19190.19">6947 9610 963,'0'0'127,"0"0"-17,0 0 63,0 0-105,0 0-2,111 84 17,-61-31-45,2 0-1,-6-2-22,-1-5-5,-2-4-10,-4-8 0,-3-6-28,-6-8-48,-4-8-88,-6-12-116,-7-2-120,-5-22-123</inkml:trace>
  <inkml:trace contextRef="#ctx0" brushRef="#br2" timeOffset="19368.72">7452 9641 519,'0'0'293,"-16"-126"-116,13 85 36,1 15-28,0 16-75,1 7 10,0 3-76,-2 22-37,1 22 2,-2 16 19,-2 11-4,-3 6-13,2-3-9,-1-2-2,6-2-38,2-3-75,0-6-175,10-8-288</inkml:trace>
  <inkml:trace contextRef="#ctx0" brushRef="#br2" timeOffset="19689.69">7686 10215 1044,'0'0'44,"0"0"85,0 0-45,0 0-60,0 0-24,-88-16-2,60 32 2,6 1 5,8 2-4,10-2 0,4 0-1,19-1 50,17-3 39,7 1 13,-1-3-30,-5 0 7,-10-1-39,-10 2-19,-10 5-19,-7-1-2,0 7-5,-19-1-6,-16-3-15,-9-4-40,-3-6-55,4-9-71,3 0-164,10-19-250</inkml:trace>
  <inkml:trace contextRef="#ctx0" brushRef="#br2" timeOffset="21108.37">5767 10757 911,'0'0'322,"0"0"-280,0 0 125,0 0-99,0 0-51,0 0 12,34 82-9,-27-39-19,-4-2 2,-3-4-3,0-5-32,0-12-39,0-7-11,0-10 4,0-3 54,0-13 23,0-13 1,0-11 0,0-1 13,5-3 32,4 4 3,1 6 3,1 4 2,1 9-16,3 7-15,0 11 1,4 0-23,6 20-2,-1 11 1,-4 8 0,-7 0-2,-6 1-3,-5-5-13,-2-6-19,0-8-3,0-9-11,0-9 31,0-3 21,0-6 3,0-14 14,0-8-11,0-6-2,6 1 5,7-1 5,2 3 15,0 4-9,2 11-1,0 10 5,0 6-20,2 0-4,-4 17-5,0 9-2,-4 3 0,-4 4-7,0-2-8,-2-4-18,-1-1 0,1-9-12,1-7 12,4-4-58,4-6 18,2 0 18,7-16 42,-1-8 20,2-2 3,-5-2 6,-5 0 14,-7 6 28,-1 5-19,-3 9 10,-3 6-2,0 2-40,0 12-2,0 14 2,3 7 7,7 2-4,7-3-1,4-7-1,6-5-1,-4-9 5,-2-7-3,-4-4 7,-6 0 2,-3-20 16,0-7-16,-8-3-10,0-5-1,-5 1-10,-14 1-6,-4 2-30,-4 8-15,2 7 9,3 11 21,5 5-1,7 0 19,5 7 13,4 5 3,1-2 16,0-3 11,9-2 12,15-5 11,10 0 4,8-14-12,-2-9-5,5-7 10,-2-4-3,-4-5-1,-8-2-5,-4-5-15,-3-1-4,-9-5 4,-5 3-15,-8 6-4,-2 8-4,0 12-3,-14 11-3,-2 11-7,-2 1 7,-5 16 3,1 21 11,0 15-2,4 15 8,6 4-2,10-1 1,2-5-14,0-4 1,5-6-3,6-6 0,3-8-22,1-8-20,-1-5-52,-5-11-62,-6-4-61,-3-9-128,0-4-218</inkml:trace>
  <inkml:trace contextRef="#ctx0" brushRef="#br2" timeOffset="21640.86">6596 10796 645,'0'0'127,"0"0"21,0 0-29,0 0-36,97-56 5,-55 48-20,-2 3-14,-6 1 1,-7 1-5,-4 1-24,-9 2-2,-6 0-11,-2 0-13,-6 0-9,0 10 5,0 9 4,0 3 4,0 5-2,0-1-2,0 1-7,13-7-10,2-4-8,2-7-4,-4-4 21,-1-5-9,-6 0 7,-3 0-9,-3-17-9,0-5-26,0-5-35,0-6 20,0 1 61,0 1 8,0 5 9,11 8 58,8 7 14,3 5-5,5 6-22,-1 1-8,0 20-22,1 5 6,-5 4-18,-5 2 0,-4-1-2,-8-2-7,-5-4-3,0-5 0,0-6-8,-5-8 7,-2-3 2,-2-3 12,3-9 11,0-13-9,3-6-12,3-5 3,0-1-6,0-3-2,9 4-25,6 5-53,3 12-53,7 6-151,2 6-314</inkml:trace>
  <inkml:trace contextRef="#ctx0" brushRef="#br2" timeOffset="21861.8">7491 10723 1102,'0'0'43,"0"0"79,-21 82-11,-4-44-70,-5 1 31,0-3-47,2-6-23,4-3 0,5-8-2,10-8-20,9-5-78,0-6-97,14 0-172,16-16-293</inkml:trace>
  <inkml:trace contextRef="#ctx0" brushRef="#br2" timeOffset="22033.8">7588 10761 979,'0'0'273,"0"0"-169,0 0 30,0 0-86,0 0 22,-52 82-9,23-37-35,1 0-22,0 0-4,2 0-2,3-4-103,0-7-290</inkml:trace>
  <inkml:trace contextRef="#ctx0" brushRef="#br2" timeOffset="32523.34">7733 9409 384,'0'0'62,"0"0"3,0 0 101,0 0-47,0 0 26,-8-85-43,8 71 4,0-2-14,11 7-20,4 0-25,10 7-1,9 2-22,5 0 7,3 19-3,1 7-14,-10 4-3,-8 2 6,-11 1-17,-9-3-4,-5 0 0,0-6-6,-8-7-7,-6-4-16,-1-9 25,3-4 8,1 0 5,3-12 13,5-10 1,3-7-2,0-4 19,3-4-6,16 1-7,0 3 1,9 3-21,2 8-3,2 8-6,0 10-67,-3 4-72,-6 11-126,-7 14-248</inkml:trace>
  <inkml:trace contextRef="#ctx0" brushRef="#br2" timeOffset="33286.6">8216 9285 1117,'0'0'45,"0"0"-27,0 0 103,0 0-78,0 0-13,83 42-19,-72-9-10,-2-1-2,-6-2-2,-3-5-8,0-7-27,0-7-5,0-6-1,-2-5 22,1 0 22,1-17 17,0-8-4,0-5 15,0-2 10,10-1 14,4 5-11,-1 6 9,4 9-12,0 7-11,6 6-6,-1 3-15,6 19-4,-2 7-2,-5 0-4,-6 2 3,-7-2-9,-7-4-27,-1-6-4,0-5-10,0-8-12,-6-6 45,0-4 18,1-17 16,4-10-2,1-1 19,0-6 20,7 4-11,11 5 3,4 4-14,2 11 3,3 9-13,2 5-15,-3 0-6,-1 22-4,-4 3 4,-7 6-8,-5 3-10,-2-5-27,-4-1-1,2-8 3,1-10 7,3-5 5,8-5 4,6-10 27,3-17 4,3-12 10,0-5-3,-6-3 16,-5 1-5,-7 4 3,-8 4-5,-3 9-15,0 9-5,0 10 0,-5 10-8,-2 3-20,2 24 19,0 14 9,3 14 5,2 11 0,0-1 12,0 0 5,0-7-8,0-11 14,0-10-24,-1-9-3,-7-7-1,-1-9-25,0-6-35,-6-6-59,-2 0-80,4-10-145,4-8-323</inkml:trace>
  <inkml:trace contextRef="#ctx0" brushRef="#br2" timeOffset="33464.82">8881 9382 731,'0'0'219,"102"-51"-208,-47 33 12,-11 12-23,-14 6-32,-18 0-277</inkml:trace>
  <inkml:trace contextRef="#ctx0" brushRef="#br2" timeOffset="33648.07">8350 9649 1371,'0'0'15,"137"-39"14,-66 27 54,-6 4-60,-8 6-23,-11 2-26,-9 0-134,-10 5-151,-15 3-309</inkml:trace>
  <inkml:trace contextRef="#ctx0" brushRef="#br2" timeOffset="33831.2">8456 9766 1485,'0'0'5,"0"0"21,96-51 33,-59 42-57,1 5-2,-2 4-78,-6 0-218,-3 0-324</inkml:trace>
  <inkml:trace contextRef="#ctx0" brushRef="#br2" timeOffset="39617.23">7142 7839 17,'-121'-110'0</inkml:trace>
  <inkml:trace contextRef="#ctx0" brushRef="#br2" timeOffset="44193.14">8277 9694 568,'0'0'111,"0"0"-86,0 0 71,0 0 3,0 0-7,0 0-2,100-9-27,-51-6-8,5-1 5,0-1-22,-1 4 7,-6-1-24,-1 1-11,-6 3-7,-9 1-3,-10 4-3,-8 2-11,-9 1-25,-4 2-41,-9 0-37,-18 2 38,-6 9 14,-2-2 4,0 5-12,8 0-8,2-1 16,1-4 52,8 2 13,5-6 9,5-2 23,6-2 36,0-1 46,0 0-8,11 0-31,11-9-28,6-2-33,4 0 2,5 0-16,-4 0-6,0 5-141,-11 0-157,-13 1-261</inkml:trace>
  <inkml:trace contextRef="#ctx0" brushRef="#br2" timeOffset="44395.5">8549 9738 1086,'0'0'0,"0"0"-78,91-51 78,-67 43 0,1 3-12,-3 4-158,1-2-223</inkml:trace>
  <inkml:trace contextRef="#ctx0" brushRef="#br2" timeOffset="47560.58">3801 10140 727,'0'0'54,"0"0"5,0 0 88,0 0-54,0 0-31,0 0-19,112 16 3,-77 14-21,-9 5-15,-7 1-1,-10-1-6,-6-2 1,-3-5-8,0-7-12,0-9 8,0-7-9,0-5 17,-3 0 18,-1-14 12,-1-8-13,-2-5 3,5-2 10,1 1-5,1-3 2,0 1-10,3 2-17,12 2-14,4 5-14,5 4-40,0 11-67,1 6-70,-4 0-181,-9 11-101</inkml:trace>
  <inkml:trace contextRef="#ctx0" brushRef="#br2" timeOffset="48075.98">4156 10210 391,'0'0'595,"0"0"-569,0 0 28,0 0 38,0 0-58,0 0-5,18 46-5,-11-24-19,5-1-1,0-2-3,-1-6-2,5-4 0,-7-3-11,-3-5 10,1-1-12,-4 0 14,0-12-9,-1-7 9,-2-3-17,0-2 16,0 0-11,-2 0-3,-11 3-10,2 3 8,1 4 0,0 4 5,8 3 7,2 4 5,0 3-4,0-3 2,0-1-7,13-6 9,7-7 1,7-5 6,0-6 22,-2-3-1,-4-3 9,-9 2-8,-8 3 17,-4 1-7,0 7-18,-6 6-16,-6 4 10,0 8-11,3 3-4,0 5-5,6 26 5,3 13 1,0 14 18,8 3 18,5 1-17,1-6-11,-4-7-9,-2-8 0,-4-10-18,2-8-60,-3-10-157,3-9-59,-6-4-239</inkml:trace>
  <inkml:trace contextRef="#ctx0" brushRef="#br2" timeOffset="48542.2">4329 10130 408,'0'0'316,"0"0"-278,0 0 61,97-56 3,-72 51-38,-4 5-13,-4 0-36,-4 6-11,-7 9 0,1 5-4,-5 5 0,-2 0 5,1 0 5,1 0-4,1-6-3,7-5-3,-2-6 0,2-3-5,2-5 1,-3 0 0,-1 0-2,-7-12-2,-1-3-17,0-7-9,0 1 26,0 0 8,0 2 2,0 2 34,13 3 20,1 5 4,10 4 8,-1 5-15,3 2-18,-4 17-10,-4 3-12,-6 3-6,-3-1-3,-6-1-2,-3-4-4,0-6-10,0-7-11,0-3-2,0-3 22,0-4 3,0-14 0,0-7-21,0-7-14,0 3-28,4-2-40,-2 8-114,1 4-235</inkml:trace>
  <inkml:trace contextRef="#ctx0" brushRef="#br2" timeOffset="49270.21">4387 10539 634,'0'0'121,"0"0"15,0 0 21,0 0-60,0 0-43,0 0-2,-69-49-41,61 63 2,5 21-3,3 11 19,0 7 6,3 3-1,10 1-30,-1-6 28,0-4-24,-5-8-6,1-8-2,-5-8-12,-3-7-48,0-2-80,-6-9-40,-16-5-36,3 0-11,-6-8 89,6-8 84,4-6 54,0 1 101,12-3 12,3-1 24,1-2-38,24 0-6,7 3-13,6 2-2,3 2-12,-2 5 4,-8 4 3,-7 6-13,-6 5-33,-5 0-5,-2 3-20,-2 12-2,0 4 2,-3 2 5,-2 0-7,-2 0 0,1-5 3,-2-3-2,1-5-1,-2-4-55,0-4-51,0 0-66,-2 0-41,-10-8-210</inkml:trace>
  <inkml:trace contextRef="#ctx0" brushRef="#br2" timeOffset="49463.61">4527 10519 193,'0'0'971,"0"0"-968,0 0 10,0 0-13,0 0-66,0 0-213,53 6-432</inkml:trace>
  <inkml:trace contextRef="#ctx0" brushRef="#br2" timeOffset="49721.3">4762 10692 1151,'0'0'149,"0"0"-143,0 0 121,0 0-70,0 0-31,56-73-26,-78 73-41,-1 0-11,-2 4 9,4 10-12,9 4 34,9 4 12,3 4 6,9-1 3,15 1 5,4-5 0,7-3-2,-1-8-1,-3-6-2,-2-4-5,-7 0-23,-4-11-47,0-9-7,-3-2 12,-5-4-2,1-1 3,-5 0 2,-5 1-102,-1-1-27,0 0-31</inkml:trace>
  <inkml:trace contextRef="#ctx0" brushRef="#br2" timeOffset="50281.29">4927 10384 524,'0'0'177,"0"0"-9,0 0-33,0 0-39,0 0-54,0 0-24,0 88 52,9-34-15,-3 2-26,2-4-15,-1-12-2,-4-6-12,6-7-2,0-6 2,3-6-43,4-6-56,6 0 12,5-5 18,6-4 15,3 0 41,4-10 13,-4-5 29,-8-4 15,-10 0 10,-8-1 7,-10 0 4,0 4-20,-16 2-28,-4 6-17,1 7-9,2 1-9,6 3 3,5 11 6,6 3 3,0-3-4,0-2 3,3-5 4,7-4 0,7-3-3,-2 0 3,7-11-7,-6-9 9,-2-5-1,-3-3-1,-7-3 3,-2 1 1,-2 0-1,0 3 0,-2 5 5,-7 6 0,0 9 17,7 5 17,1 2 10,1 1-17,0 18-2,0 8 42,3 2 8,3 3-22,0-1-11,-1-3-16,3 0-10,-3-6-16,7 0-5,3-3-7,1 2-80,1-5-159,5-9-281</inkml:trace>
  <inkml:trace contextRef="#ctx0" brushRef="#br2" timeOffset="51189.76">7898 8632 396,'0'0'70,"-21"-99"134,4 55-45,-3 8-9,-5 8-60,-5 10-28,-4 11-30,2 7 7,2 22-39,16 21-7,14 18 7,5 9 10,34 2 31,6-5 5,0-10 3,-7-9 9,-8-11-27,-12-8-19,-7-12-9,-8-7-3,-3-6-28,0-4-13,-11-4 20,-7-19-15,3-13-40,11-13-34,4-8-3,24-9 75,12 0 24,10 2 14,-4 8 25,-4 7 4,-11 4 21,-7 1 4,-6 5 0,-8 6 19,-4 7-9,-2 13-6,0 11-6,0 2-9,0 14-42,1 25 4,7 16 23,7 11 17,-5 1-13,1-5-15,-3-6-10,-3-9-7,3-8-13,1-11-92,-1-9-112,-2-8-128,-6-11-394</inkml:trace>
  <inkml:trace contextRef="#ctx0" brushRef="#br2" timeOffset="51713.68">8214 8562 808,'0'0'172,"0"0"-169,93-87 64,-63 68-34,-4 2-22,0 3-11,-4 4-55,-2 0-24,-3 0 25,-6 1 23,-5 1 18,-4 2 13,-2 2 32,0 4 26,-19 0-4,-4 5-41,-1 17-7,4 3-1,6 3-5,6-1 0,8-5-4,0-5 3,14-13 1,9-4 2,1 0-1,-2-10 26,1-4 3,-1-2 3,1 5 3,0 2-16,0 7-12,-1 2-4,-1 0-4,-4 0-3,-1 6 3,-2 0 4,3-6-1,0 0 3,5-23 7,0-15 2,-1-13-2,-3-19 0,-1-9 3,-5 0 5,-8 9 3,-4 24 45,0 23-3,0 13-45,0 10-21,-3 20-1,3 27 1,0 21 1,0 9 6,3 1 3,6-6-10,1-13-2,-5-8-33,-5-12-111,0-12-90,0-13-162</inkml:trace>
  <inkml:trace contextRef="#ctx0" brushRef="#br2" timeOffset="52151.35">8737 8289 716,'0'0'191,"56"-74"-147,-18 49 118,0 11-48,-5 8-24,-5 6-34,-7 0-38,-4 18-11,-2 7-7,-4 5 0,-2 7 7,-1-2-7,-1 1 0,1-6-4,-2-8-17,-2-6-82,-1-10 39,-1-6-29,-2-1 5,0-21 62,1-12-16,6-6 42,4-2 49,4 5 26,3 7 27,4 10-14,-1 14-26,6 6-25,0 6-23,-1 21-11,-6 4-3,-8 1 0,-9-4 1,-3-6-9,0-5 8,0-9-1,-5-8 2,0 0 7,0-22 17,2-9-11,3-6-1,0-8 14,9-2-16,10 3-9,4 6-2,5 6-34,8 10-93,3 8-179,1 10-444</inkml:trace>
  <inkml:trace contextRef="#ctx0" brushRef="#br2" timeOffset="52952.94">9879 8018 920,'0'0'6,"0"0"42,0 0 37,0 0-29,0 0 3,0 0-12,-83-3-23,83 53 15,6 9 20,20 5 12,4-3-28,-6-7 7,-5-4-30,-11-10-15,-8-5-5,0-7-5,-6-12-60,-15-11-2,2-5-3,5-19-24,11-22-30,3-12 29,22-15 68,11-7 27,3 0 42,-2 4 20,-2 8 0,-7 5-14,-5 4 1,-8 7-7,-5 11-2,-5 14 4,-2 10-8,0 10-10,0 2-26,0 0-14,0 12 14,0 5 2,0 0 5,0-4-4,0-3-3,0-2 1,0-5 0,0 0-1,0-3 4,0 0-2,0 6 4,0 7-5,14 10 4,3 10 11,2 6 10,-2 3-4,-4 3-1,-6 1 2,-4 0-4,-3-4-4,0-9-10,0-5-5,-1-12-2,-5-6-11,-3-2-47,2-3-55,1-5-98,0 0-104,1 0-372</inkml:trace>
  <inkml:trace contextRef="#ctx0" brushRef="#br2" timeOffset="53687.87">10012 8013 907,'0'0'30,"-8"-97"55,-15 44 9,-6 4-34,-4 10 25,-1 16-51,1 13-24,3 10-10,4 37 1,9 31 3,15 27 13,2 24 12,17 7 7,11 0-4,4-8 4,-4-13-4,-3-15-16,-8-14 2,-7-17-8,-5-18-10,-5-17-4,0-15-31,-2-9-8,-17-13 14,-5-20-21,-4-13 23,5-12-25,5-9 37,6-6 15,6 0 0,6 7 3,0 11 38,18 11-3,11 11 6,4 11-1,2 10-11,5 12-11,2 0-6,0 14-5,2 18 2,-1 4 6,-5 3 2,-9 2-6,-9-7-13,-10-2 5,0-8-4,-10-5-2,0-4-2,0-5-14,-10-8-30,-11-2-24,-3-4-25,-1-19-87,9-10-119,8-6-249</inkml:trace>
  <inkml:trace contextRef="#ctx0" brushRef="#br2" timeOffset="53895.58">10182 7989 736,'0'0'171,"0"0"-100,18-92 82,-11 80-57,-2 6-52,-4 6-44,1 0-63,-2 10-119,0 12-28,0 7-161</inkml:trace>
  <inkml:trace contextRef="#ctx0" brushRef="#br2" timeOffset="54345.26">10303 8297 507,'0'0'414,"0"0"-360,107 3 126,-82-3-67,-2-1-34,-8-12-20,0-7-33,-2-8-14,-4-9 12,-7-3-3,-2 3-5,0 8-11,-1 9-5,-9 12 0,0 8-13,2 11-18,0 21 26,1 14 0,7 8 4,0-4-8,3-4 3,17-13 4,8-11-13,6-10 11,12-12 4,1 0 0,3-17-6,-2-11-3,-6-9-3,-8-5-3,-7-6 15,-9-5 0,-6-5 3,-9-6-3,-3-4 2,-7-7-2,-15 3 0,-1 15 14,0 16 20,8 23 2,1 16-35,5 8-1,1 35-4,5 26 4,3 16 17,1 16-16,16 7 2,5-8-2,2-8-1,1-17-1,3-17-1,-3-15-11,0-13-6,-9-14 17,-8-9 4,-5-5 2,-3 0 5,0 0-9,-3-8-10,-19-2-190,-13 3-313</inkml:trace>
  <inkml:trace contextRef="#ctx0" brushRef="#br2" timeOffset="55444.29">4436 10614 445,'0'0'48,"0"0"10,0 0 34,0 0-21,0 0-5,0 0-27,6-3-23,-6 3-4,0 0 4,0 0-6,0 0-10,0 0 0,0 0 0,0 0 15,0 0-15,0 0-2,0 0-1,0 0 1,0 0-2,0-1-1,0 0 1,0-1 0,0-1 0,0 1-5,0 0 0,0-1 1,0 0 3,0 1 0,0-1-6,0 1 10,0 0 0,0-1 1,0 0-8,0 0-9,0 2 3,0-1-18,0 1-43,0-1-27,5 0-38,2 2 30,-1 0 7,1 0-34</inkml:trace>
  <inkml:trace contextRef="#ctx0" brushRef="#br2" timeOffset="56260.38">3920 10883 54,'0'0'89,"82"69"-43,-43-39-7,0 0-20,1-3-19,3-2-4,1-1-8,3-5 4,1-1-35,3-4 35,1-5 8,-1-1-102,-2-7 102,-3-1 49,-3 0 23,-2-13-72,-2-5-23,-1-5-7,1-7 26</inkml:trace>
  <inkml:trace contextRef="#ctx0" brushRef="#br2" timeOffset="56461.46">4996 10415 153,'0'0'59,"-36"-121"-59,9 63-57,-9-2-13</inkml:trace>
  <inkml:trace contextRef="#ctx0" brushRef="#br2" timeOffset="85082.68">2754 1299 368,'0'0'0,"0"0"0,0 0 36,0 0-4,0 0 12,0 0-9,0 0-23,-97-50 8,76 47 15,0 0-10,-3 0 5,0 2-12,-4 1-11,-1-4 2,-2 4 2,-3 0-5,1 0 6,-4 0 5,-2 0 10,0 0-8,-1 0-2,1 8-3,1 1 2,-1 3-6,-3 0-1,1 1-7,4 0 6,0 1 0,3 2-1,-2 1-1,-1 1 8,4 0-6,2 2-4,1 0 2,0 1-2,4 1-2,1-1 5,0 4-1,1-2-5,-1 0 4,-1 1-2,5-2-3,2-2 7,3-4-7,6 0 0,5 2 1,0-1 0,-1 2 3,-3 3-2,0 4 1,-3 0 0,-2 1-1,6 0 0,3-3-1,4 0 0,1-2-1,0-1 1,3 1 2,6-2-3,0-3 0,1 3 2,1 1-2,-1-1 1,2 2 3,2-3-3,-1 1 0,-1 0-1,3 0 1,-2-1 4,0 3-5,7 0 3,-4 1 2,1-1-2,-1-1 2,2-4 3,6 2-1,0 0 0,1-2-4,2 3 5,0-4-5,0 1 1,6-2 2,-2-2 1,3-2-5,2-1 2,3-1-2,1-4-1,3-1 13,-2-2-8,-2-1-2,1-1-1,-4 0 6,7 0-2,0 0-1,1-9-3,4-3 3,2-5-6,2-1 1,6-2 0,-4 0 0,-3 0-1,-5 1-2,-6 0 2,-1 2 1,-8 0-1,0-3 1,-2-2 0,-1 0 2,3-3-1,2 0-2,0 0 0,1 2 1,-4 3-2,-5 3 1,-3 2 0,-6 4 1,-4 2 2,-1 1-3,-1-4 1,2 1-1,-2-3 1,4-5 2,2 0-3,-1-2 1,4-2-1,-1-1 1,-3 5-1,-1 2 3,-6 5 1,-3-1 1,-4 2 4,-1-1 3,0-4-1,0-4-7,0-3-3,-3-3 1,-5 1 0,-3-1 0,5 5-2,-3 0-1,-3 4-2,0 1 4,-4-2-1,2 1 0,-6-3 1,-1 1-2,-4 0 1,-1-1 0,-1 2-1,-1 1 1,2-4-2,1 4 6,0 0-8,-1 0 5,-2 3-1,-2-1 0,2 2 1,1-1-1,1 1 0,3 2-2,2-1 1,0 2 0,3 4-3,0-3-23,3 2 11,1 2-25,0-2 16,0 4-11,1-2 18,1 2-34,3 1-9,-1 1-2,5-2-19,5-3-107,0 0-124</inkml:trace>
  <inkml:trace contextRef="#ctx0" brushRef="#br2" timeOffset="91567.07">20911 10122 657,'0'0'99,"0"0"-98,91-4 70,-42 4 42,9 0-16,14-3-8,16 0-22,25-6 4,23-4 14,31-2-38,18-4 17,9-3-40,9 2 25,-2-2-16,-4 2-18,-11 1 11,-7 5-13,-17-3-9,-13 6 14,-9 2-8,-16 1 7,-13 2-9,-12 1 4,-13 3-9,-13-1 1,-13 3-2,-12 0-2,-15 0-1,-11 0-1,-5-2 4,-8 2-2,-1-1 1,-5 0 1,0-1-1,0 2 1,-1-1-1,-1-1-1,-1 2 2,0 0-1,0 0-1,0 0-1,0 0-1,2 0 1,-2 0-1,0 0 1,3 0-1,-3 0 1,0-1-1,0-3-1,0-1 1,0-2 2,0-6-6,-5-4-3,-3-1 1,0-1 5,-2-1-1,0 1-1,3 5 2,2 5 2,1 1 1,3 5 1,1 2-1,0 1 0,0 0 0,0 0-1,0 0-2,0 0-1,3 0 3,13 0 1,5 5 4,3 5 3,0-4 5,-8 0-4,-7-1-1,-4-3-2,-4 2-2,-1 0-1,0 6-2,0 6 1,0 5 5,0 4 2,-6 6-1,-2 1-7,-3-1 3,-1 1-1,0-5-1,-3-6-1,7-6-4,2-6-40,-2-1-121,-1-8-152,-4 0-341</inkml:trace>
  <inkml:trace contextRef="#ctx0" brushRef="#br2" timeOffset="92431.68">21040 10135 700,'0'0'133,"0"0"-40,0 0 90,0 0-61,0 0-60,0 0-46,-4 80 23,13-1 33,8 16-4,6 9-22,1-3-26,-3-5 0,-5-10-17,-1-9 2,-3-7-4,-3-11 4,0-11-4,-6-10-1,0-9 4,-3-9-4,0-8 0,0-6 1,0-5 1,0-1-2,0 0 4,0 0 0,0 0 1,0 0 1,3 0-6,2 0-2,5 0 1,15 0 0,17-2 2,22-7-2,30-1 0,21-4-40,15-6-87,3-5-128,-12-6-223</inkml:trace>
  <inkml:trace contextRef="#ctx0" brushRef="#br2" timeOffset="93825.69">21319 10130 711,'0'0'169,"0"0"-118,176-55 121,-34 31-47,39 1-32,26-1-4,17 2-31,11 2 12,0-3-22,0 1-13,-14-1-15,-25 3-10,-25 0-7,-37 2 0,-31 3 2,-34 4-2,-32 2-1,-21 1 0,-16 1-2,-43-2-11,-39 4-25,-41 5 22,-33 0 12,-32 11-7,-25 16-5,-21 12 6,-18 9 8,0 8-10,5 2-10,27-4-2,27-9 17,39-11 5,47-12 5,40-9-2,39-7-1,28-6 18,24 0 6,61-16 4,53-13-16,55-10 9,48-8-15,37-3-4,28-3 2,11-1 10,-8 4-1,-27 7 9,-36 11-7,-53 7 6,-56 11-3,-54 7-15,-45 7-5,-32 0-1,-19 0-12,-57 14-5,-47 6 15,-48 6 2,-31 5-12,-26 1-5,-19 5 12,-24 7 4,-13 4-3,-2 5-8,7-5-6,24-5-7,31-14 19,45-9 6,53-10 1,51-6 0,43-4 0,28-6 21,71-17 5,61-15-17,71-8-1,66-3-4,48-2 0,29 1 2,2 2 6,-17 4-6,-36 10 18,-43 7 7,-49 15-15,-47 5-10,-49 7-6,-48 0 0,-35 0-2,-26 0-8,-35 10-22,-53-1 10,-53 7 11,-50 2-2,-45 6 11,-32 13-9,-23 14 9,-11 14 2,23 3 0,51-4-1,78-16-6,75-18-34,63-17-51,33-6-55,39-7-49,13 0-433</inkml:trace>
  <inkml:trace contextRef="#ctx0" brushRef="#br2" timeOffset="94436.71">21813 10797 826,'0'0'145,"0"0"-82,0 0 87,0 0-78,0 0 3,38 95 69,-19-37-68,-4 1-39,0 2-2,-9-4-14,0-2-9,-3-7-7,-2-6-5,5-10-20,0-8-53,5-10-91,2-9-98,-1-5-169</inkml:trace>
  <inkml:trace contextRef="#ctx0" brushRef="#br2" timeOffset="94667.37">22104 10981 866,'0'0'152,"0"0"-112,0 0 105,0 0-62,0 0-34,0 0 9,6 49-31,-6-23-16,0-2-8,0-3-3,0-3-12,0-2-68,0-7-105,0-2-45,7-7-152</inkml:trace>
  <inkml:trace contextRef="#ctx0" brushRef="#br2" timeOffset="94921.2">22137 11104 192,'0'0'451,"0"0"-386,0 0 99,0 0-42,0 0-38,0 0-34,28-16-30,-4 16 28,10 0 23,-1 0-24,4 0-3,2 0-15,12-1-3,10-8-7,24-2-15,24-6-4,18-4 0,13-2-32,2-2-17,-11 1 9,-13 3 14,-20 5-38,-22 5-116,-24 1-297</inkml:trace>
  <inkml:trace contextRef="#ctx0" brushRef="#br2" timeOffset="95655.95">22135 10914 25,'0'0'769,"0"0"-730,0 0 61,-79-84 38,36 73-5,-11 11-41,-5 3-49,-5 28-7,5 19 12,3 14-4,11 8-13,12 3 12,20-4-18,13-8-12,14-10-4,30-12-9,13-12 8,16-17-3,5-12-1,2 0 2,-4-25-1,-11-14 2,-11-8 3,-13-11 2,-18-3 13,-18-2-6,-5 1-6,-24 6-11,-13 7-2,-8 12-3,-1 16 0,4 14-22,2 7-8,14 13-78,5 17-107,8 7-112,7 2-164</inkml:trace>
  <inkml:trace contextRef="#ctx0" brushRef="#br2" timeOffset="95974.4">21916 11198 618,'0'0'436,"0"0"-426,-31-80 101,25 52 3,6 3-17,0 7-26,0 3-45,16 6 5,5 9-2,9 0-17,6 7-7,-1 10-1,1 1-2,-4 1 2,-6-3-3,-2-6 2,-4-6-2,-2-4 4,-5 0 4,0-7-2,-5-10 9,0-2-4,-6-1-5,-2 2-7,0 3-4,0 5-36,2 5-76,8 5-101,2 0-153,5 14-188</inkml:trace>
  <inkml:trace contextRef="#ctx0" brushRef="#br2" timeOffset="96624.58">22337 11131 772,'0'0'178,"0"0"-156,0 0 109,0 0-23,0 0-15,0 0-35,30 0-36,6-2 38,16-8 2,20-2 1,19-5-7,14 0-12,14-3 0,17-4-27,9-2 6,13-2-9,10-3-3,-2-2-2,-5 4 3,-9 2-3,-20 2 6,-17 5-12,-19 4-3,-27 7 1,-18 4-1,-20 4-3,-13 0 1,-9 1-5,-6 0 4,-2-3-6,1 2 3,1-2 6,4-4 2,7 1 2,2-5-4,5 1 2,6 1-2,1-1 0,3 2 0,1 2-1,1 0 1,6 0-1,7-1-1,-1 1 2,-4 1 1,-7 3-1,-8-1 0,-11 2 1,-8 0 3,-3-1-2,-4 1 0,0-3 4,0-1 0,-7-5-3,-5-3-2,-2-5 0,0-6 3,-4-5-1,2-10-3,-5-16 2,-6-11-2,-4-9 0,-4-3-1,-1 4-3,5 7 4,6 13-1,4 7 0,6 10-8,4 12 3,3 9 3,2 10-16,-2 6-27,-8 0-49,-14 25-152,-16 5-69,-14 0-246</inkml:trace>
  <inkml:trace contextRef="#ctx0" brushRef="#br2" timeOffset="97336.51">21418 9953 551,'0'0'108,"0"0"13,0 0 42,0 0-63,0 0-9,0 0-45,16 7-24,8 11 61,13 1-25,4 1-15,4-3 0,2-3-1,2 0-17,-1-2-2,3-2-4,-6-2-8,-8-2-5,-12-3 1,-10-1-4,-10 1 3,-4-3-4,-1 0 9,0 0-2,0 0 5,0 0-1,-13 0 1,-10 0-5,-5 0-2,-6 4-3,2 8-4,-2 5 2,3 4-2,2-2 0,9 3-3,7-2-64,9-1-126,4-5-171,7-3-634</inkml:trace>
  <inkml:trace contextRef="#ctx0" brushRef="#br2" timeOffset="98724.57">22999 9486 933,'0'0'38,"0"0"-28,0 0 63,0 0-39,0 0-34,0 0-1,-12-22-100,-7 22 41,-2 1-82,3 3-111,2-4-134</inkml:trace>
  <inkml:trace contextRef="#ctx0" brushRef="#br2" timeOffset="98952.52">22635 9474 555,'0'0'338,"0"0"-331,0 0 38,0 0-11,0 0-27,-97-10-7,69 27-38,-2 1-121,2 1-117,1-4-237</inkml:trace>
  <inkml:trace contextRef="#ctx0" brushRef="#br2" timeOffset="99168.67">22259 9598 953,'0'0'67,"0"0"-11,0 0 39,0 0-55,0 0-40,0 0-11,-80 12-110,53 14-22,-3 3-148,2 0-78</inkml:trace>
  <inkml:trace contextRef="#ctx0" brushRef="#br2" timeOffset="99187.62">21931 9874 120,'0'0'796,"0"0"-787,0 0 40,0 0 11,0 0-47,0 0-13,-16 65-20,10-36-162,0 0-162</inkml:trace>
  <inkml:trace contextRef="#ctx0" brushRef="#br2" timeOffset="99401.12">21885 10229 623,'0'0'67,"0"0"-62,0 0-10,0 0-58,0 0-59,0 0-222</inkml:trace>
  <inkml:trace contextRef="#ctx0" brushRef="#br2" timeOffset="99420.07">22080 10394 270,'0'0'0,"0"0"-164</inkml:trace>
  <inkml:trace contextRef="#ctx0" brushRef="#br2" timeOffset="99617.59">22348 10511 49,'0'0'445,"0"0"-445,90 0-57,-54-3-154</inkml:trace>
  <inkml:trace contextRef="#ctx0" brushRef="#br2" timeOffset="99637.49">22637 10507 208,'0'0'128,"0"0"-27,0 0-83,82 0-18,-57 0-424</inkml:trace>
  <inkml:trace contextRef="#ctx0" brushRef="#br2" timeOffset="99850.57">23035 10452 767,'0'0'51,"0"0"-50,0 0 32,101-49-33,-77 35-61,-1-1-211,-1 1-231</inkml:trace>
  <inkml:trace contextRef="#ctx0" brushRef="#br2" timeOffset="99876.46">23318 10275 168,'0'0'333,"0"0"-333,0 0-12,61-82-345</inkml:trace>
  <inkml:trace contextRef="#ctx0" brushRef="#br2" timeOffset="99900.44">23524 10009 630,'0'0'275,"0"0"-272,0 0-3,18-78-1,-18 61-58,0 0-130,-9 1-308</inkml:trace>
  <inkml:trace contextRef="#ctx0" brushRef="#br2" timeOffset="100121.63">23476 9774 496,'0'0'55,"0"0"-55,0 0-7,0 0-49,0 0-140</inkml:trace>
  <inkml:trace contextRef="#ctx0" brushRef="#br2" timeOffset="100145.59">23336 9600 437,'0'0'59,"0"0"-49,0 0-10,0 0-67,0 0-160</inkml:trace>
  <inkml:trace contextRef="#ctx0" brushRef="#br2" timeOffset="100170.53">23065 9506 260,'0'0'0,"0"0"-235</inkml:trace>
  <inkml:trace contextRef="#ctx0" brushRef="#br2" timeOffset="100502.33">22719 9056 282,'0'0'78,"0"0"7,0 0-61,-95-14-18,66 14 13,0 11-19,0 1-31,-1 5-72,3 0-69</inkml:trace>
  <inkml:trace contextRef="#ctx0" brushRef="#br2" timeOffset="100825.64">21604 9553 98,'0'0'110,"0"0"13,0 0-18,-60 74-6,49-55 7,-4 3-1,-3 0-29,-3 2-29,-1 2-25,4 0-20,0-1-2,4 2 0,3-1-3,5-2-8,-2-2-20,7-1-55,1-1-160</inkml:trace>
  <inkml:trace contextRef="#ctx0" brushRef="#br2" timeOffset="101387.94">23407 10607 568,'0'0'0,"0"0"-274</inkml:trace>
  <inkml:trace contextRef="#ctx0" brushRef="#br2" timeOffset="101604.04">23821 10410 624,'0'0'0,"0"0"-112,71-74-149</inkml:trace>
  <inkml:trace contextRef="#ctx0" brushRef="#br2" timeOffset="101622.99">24124 10054 587,'0'0'0,"0"-84"-24,-2 39-91,-10-2-31,-1-1 91,4-3-148</inkml:trace>
  <inkml:trace contextRef="#ctx0" brushRef="#br2" timeOffset="101851.27">23998 9467 410,'0'0'20,"0"0"-3,-83-111-17,55 69-95,-2-1-46</inkml:trace>
  <inkml:trace contextRef="#ctx0" brushRef="#br2" timeOffset="101871.26">23463 9014 223,'0'0'0,"-154"-16"-73</inkml:trace>
  <inkml:trace contextRef="#ctx0" brushRef="#br2" timeOffset="101892.16">22728 8984 179,'0'0'191,"-136"-6"-139,85 6-52,11 0-40,7 3-223</inkml:trace>
  <inkml:trace contextRef="#ctx0" brushRef="#br2" timeOffset="105746">22306 10026 142,'0'0'40,"0"0"-14,0 0 36,0 0-11,0 0 4,0 0-4,0 0-19,0 0 12,0 0-18,0 0-14,-3 0-12,-7 0-35,-4 0-86,0 0-205</inkml:trace>
  <inkml:trace contextRef="#ctx0" brushRef="#br2" timeOffset="106285.51">22011 10140 371,'0'0'53,"0"0"3,0 0 25,0 0-5,0 0-19,0 0-33,0 0-15,0 0 9,0 0 5,0 0-14,0 0-9,0 0-19,-1 0-67,1 0-41,-4 0-44</inkml:trace>
  <inkml:trace contextRef="#ctx0" brushRef="#br2" timeOffset="107117.85">21998 10176 439,'0'0'80,"0"0"-6,0 0 71,0 0-54,0 0-12,0 0-42,0 0-25,5 0 11,-5 0 1,0 0-11,0 0-10,0 0 2,0 0 2,0 0 0,0 0-4,0 0 0,0 0 3,0 0-4,0 0 1,0 0-3,0 0 1,0 0-1,0 0 0,0 0 0,0 0 1,0 0-1,0 0-1,0 0 0,0 0-7,0 0-11,0 0-19,0 0-12,0 0-30,0 0-6,0 0-31,0 0 5,0 0-56</inkml:trace>
  <inkml:trace contextRef="#ctx0" brushRef="#br2" timeOffset="107851.42">23095 9564 519,'0'0'16,"0"0"-16,0 0 0,0 0-29,0 0-90</inkml:trace>
  <inkml:trace contextRef="#ctx0" brushRef="#br2" timeOffset="108084.95">23095 9564 241,'75'-11'47,"-75"12"-37,0 2 39,0-1-2,0 0-9,0-2-28,0 0-4,0 0 8,0 3 4,0-3-13,0 1-5,0-1-23,3 0-143</inkml:trace>
  <inkml:trace contextRef="#ctx0" brushRef="#br2" timeOffset="108300.14">23187 9604 554,'0'0'0,"0"0"-185,0 0 9</inkml:trace>
  <inkml:trace contextRef="#ctx0" brushRef="#br2" timeOffset="108856.14">22663 9392 269,'0'0'434,"0"0"-400,0 0 99,0 0 0,0 0-30,0 0-27,-6-20-52,-4 20-16,-6 13 11,-5 2 1,0 3-4,6-1-6,0-4-4,6 1-2,2-1 3,4-2 0,1-6-4,1-1 5,1-3-6,0 2 7,0-1 0,0 0 6,0 1 7,0 2 8,4 2 8,8 4 4,4 0-11,0 2 1,0-1-13,1 1-11,0 2-5,5 2-3,4 2-5,3 6-114,1-2-140,0-1-329</inkml:trace>
  <inkml:trace contextRef="#ctx0" brushRef="#br2" timeOffset="109630.86">22784 10310 483,'0'0'92,"0"0"6,0 0 22,0 0-35,0 0-9,0 0-9,0-3-18,0 7 47,11 4-4,2 3-35,5 1-4,4 1-10,2-1-12,1 1 5,1 0-9,-5-3-5,-2 1-8,-5-3-8,-4-3-6,-7-2 3,1-3-2,-4 2 2,0-2-1,0 0 4,0 0-2,0 0 0,0 4 0,0 4 1,0 4 2,-4 2 2,-5 3 0,-4 1-3,-2 2-4,-5 1 2,0 1-2,-3-1-1,2-4-1,1-4-12,7-1-61,5-4-63,8-7-187</inkml:trace>
  <inkml:trace contextRef="#ctx0" brushRef="#br2" timeOffset="113467.87">22250 9006 377,'0'0'58,"0"0"-19,0 0 73,0 0 5,0 0-8,0 0-44,0 0-29,-43-25 11,43 25 9,0 0-6,0 0-7,0 0 5,9 0 5,15-3-18,6 3-3,3 0-5,-5 0 2,-4 0-6,-9 8-11,-5-1-4,-4-3-3,-5 1-2,0-3 5,-1 0-6,0-2 2,0 1 3,0-1-1,0 3 2,-4-1-1,-6 1-1,-2 1-1,6-4-4,3 0 2,3 0 0,0 0 0,0 0 3,0 0-1,0-4-2,0-8-2,5-4 0,1 2 0,-3 2 0,-3 1 0,4 5-1,-1-1 2,-2 5 0,-1 0 3,0 2 4,0 0 1,0 0-10,0 0-1,0 11-2,-10 9 3,-5 3 4,-6 5-1,2 0-1,1-1-1,3-1 1,5-4 1,4-2 1,3-3-1,3-4 2,0-5 8,0-2-4,0 0 8,7-4 2,1 1 2,5 0 4,4-3-7,9 0-4,16 0-6,15 0-4,13-3-4,0 3-5,-9 8-89,-22 18-130,-29 2-356</inkml:trace>
  <inkml:trace contextRef="#ctx0" brushRef="#br2" timeOffset="116598.04">18025 4523 3,'0'0'125,"0"0"-125,0 0 8,0 0 41,0 0 20,0 0 13,0 0-40,16 0-5,-3 0-20,10 1-17,7 6-74,4 3-167</inkml:trace>
  <inkml:trace contextRef="#ctx0" brushRef="#br2" timeOffset="137639.09">4724 10364 36,'0'0'19,"0"0"-19,0 0-17,0 0-21</inkml:trace>
  <inkml:trace contextRef="#ctx0" brushRef="#br2" timeOffset="143028">14119 18573 749,'0'0'266,"0"0"-133,0 0-61,0 0 14,0 0-19,0 0 5,0 0-29,11-16-26,8-2-17,7-5-1,11-15-7,9-6-17,9-7-11,8 1-5,-2 5 0,-6 6 23,-16 16-1,-13 9-32,-20 11-100,-6 3-121,-6 10-205</inkml:trace>
  <inkml:trace contextRef="#ctx0" brushRef="#br2" timeOffset="143245.59">14300 18572 1145,'0'0'201,"76"-94"-201,-40 43-14,0-4-3,5 5 17,3 0-4,2 7-8,-4 4-123,-6 8-132,1 6-449</inkml:trace>
  <inkml:trace contextRef="#ctx0" brushRef="#br2" timeOffset="155281.91">11787 2689 107,'0'0'182,"0"0"-182,0 0-3,0 0-1,0 0-50,0 0-37</inkml:trace>
  <inkml:trace contextRef="#ctx0" brushRef="#br2" timeOffset="155624.22">11693 2301 518,'0'0'208,"0"0"-22,-43-82 0,35 70-18,7 6-28,1 6-23,0 0-47,0 12-48,0 29-17,3 24 73,6 27-15,4 17-36,3 15 40,8 6-15,6 5-12,4 6-14,6-8-6,1-4-6,-2-4-3,-3-9-6,-10-10-2,-6-15 0,-11-17-1,-8-20-1,-1-20-1,0-15-21,0-15-30,0-4-4,0-26-2,0-20-75,0-23-105,-5-18-136,-2-11-382</inkml:trace>
  <inkml:trace contextRef="#ctx0" brushRef="#br2" timeOffset="156013.39">12227 2171 1158,'0'0'40,"0"0"-34,0 0 86,0 0 51,0 0-23,0 0-61,-30-40-37,30 76-4,0 22 30,0 30 25,11 22-26,8 18-3,6 13-7,5 0-6,3 1-4,-2-4-5,-1-5-4,-3-7-9,-2-9 1,-1-14 0,-3-16-6,-2-16 0,-5-21-2,-6-13-2,-3-19 0,-3-10-13,-2-8-39,0-5-11,0-26-38,0-20-143,0-20-209,0-13-570</inkml:trace>
  <inkml:trace contextRef="#ctx0" brushRef="#br2" timeOffset="156338.49">12632 2199 900,'0'0'353,"0"0"-299,0 0 14,0 0 25,0 0-53,25 91 9,10 19 64,3 24-59,-1 20 2,-4 10-10,-3-4 6,-2-4-10,0-15-7,-3-13-13,-2-14-3,-7-19-13,-1-17-3,-6-19 2,-6-20-5,-1-11-34,-2-12-81,0-16-80,-5-6-399</inkml:trace>
  <inkml:trace contextRef="#ctx0" brushRef="#br2" timeOffset="157502.47">12950 1971 912,'0'0'71,"0"0"-64,0 0 27,0 0 48,0 0 41,0 0-30,0 0-71,-24-62-22,14 62 0,-6 0-12,-3 0-49,-7 0-144,-3 0-182</inkml:trace>
  <inkml:trace contextRef="#ctx0" brushRef="#br2" timeOffset="157726.19">12188 1889 5,'0'0'1295,"0"0"-1295,0 0-14,-90-84 14,61 78 9,-6 6-4,-9 4-5,-9 19-54,-7 6-114,-1 0-125,5-5-143</inkml:trace>
  <inkml:trace contextRef="#ctx0" brushRef="#br2" timeOffset="157957.57">11341 2051 264,'0'0'981,"0"0"-981,0 0 0,0 0 9,0 0-9,0 0-3,-94 67-9,56-21-79,0 8-65,2 4-71,0 4-64</inkml:trace>
  <inkml:trace contextRef="#ctx0" brushRef="#br2" timeOffset="157983.5">10873 2702 587,'0'0'137,"0"0"-47,0 0 17,-1 91-67,1-54-23,0 4-9,-1 9-2,-1 4-6,2 1-6,0 2-67,0-2-124,0-1-199</inkml:trace>
  <inkml:trace contextRef="#ctx0" brushRef="#br2" timeOffset="158208.03">11124 3727 559,'0'0'41,"0"0"-40,82 101-1,-53-66 0,5 2-12,2 0-98,6-1-149</inkml:trace>
  <inkml:trace contextRef="#ctx0" brushRef="#br2" timeOffset="158424.38">11805 4296 276,'0'0'100,"86"23"-100,-37-12 102,-4-3-102,1-4-58,0 0 55</inkml:trace>
  <inkml:trace contextRef="#ctx0" brushRef="#br2" timeOffset="158729.5">13332 3962 507,'0'0'81,"95"-53"-74,-51 31-3,-4 2 36,-7 1-14,-4 1-26,0-4-20,-3-1 20,2-5 12,2-4 50,3-3 20,2-5-18,-1-1-2,-2-2-29,-4-3-33,-4-4-35,-5-1-81,-5-1 7,-7-1 22,-5 2 41,-2-5 46,0-2 6,0-4 65,0-8 4,-14-3-1,1-2-32,-6 2-25,-1 3-17,1 4-13,0 1-124,-3 4-76,2 6 3,-4 4 18,-1 6 169,-4-2 23,-2-1 146,-7 2-5,-3 0-64,-6 2-31,3 7-15,-1 0-31,2 2-116,-2 1-132</inkml:trace>
  <inkml:trace contextRef="#ctx0" brushRef="#br2" timeOffset="159006.86">12911 1722 235,'0'0'19,"-134"-59"-18,53 30 36,-5-1 20,-5 2-5,-1 2-10,-1 6-11,-3 8 10,-3 9-37,0 3 1,4 0-1,5 5-4,11-2 4,17-3-2,14 0-2,10 0 0,9 0 6,2 0-6,3-2-2,-1 2-5,-7 0-8,-4 7-15,-9 12 19,-8 1 4,-9 7-28,-7 3-4,-13 6-63,-9 6-45</inkml:trace>
  <inkml:trace contextRef="#ctx0" brushRef="#br2" timeOffset="159241.77">10477 2020 480,'0'0'11,"0"0"-6,-88 89-5,49-46 22,2 7 57,3 7-40,2 3-25,5 5-9,7 7-1,3 6-4,1 2-21,1 0-134</inkml:trace>
  <inkml:trace contextRef="#ctx0" brushRef="#br2" timeOffset="159473.17">10583 3664 326,'0'0'0,"82"90"-5,-37-46 5,2 1 3,1 1 25,3 2 14,0-1-29,-5 3-13,3 0-49,-2-2-40</inkml:trace>
  <inkml:trace contextRef="#ctx0" brushRef="#br2" timeOffset="159499.09">11614 4483 164,'0'0'0</inkml:trace>
  <inkml:trace contextRef="#ctx0" brushRef="#br2" timeOffset="159740.63">12024 4582 359,'0'0'51,"130"0"-35,-53-8-16,8-7-70,6-3-78,5-5 72,6 0 7,2-5 69,0 0 19,-4 0 23,-2-2-9,-2 2-20,-4 3-13,-2-2-78,-5 1 24</inkml:trace>
  <inkml:trace contextRef="#ctx0" brushRef="#br2" timeOffset="160072.96">13811 4093 362,'0'0'132,"132"-85"-118,-67 39-9,-9 1-4,-6 0 6,-8-5 31,-5-4 32,-1-6-21,-2-6 9,3-6 23,0-5-37,-1-3-4,-5-3-20,-8-1-12,-10-3-5,-13-3-3,0-1 0,-18 1-30,-10 2 30,-5 1-2,-5 0 2,0 0 0,-2 3 8,-2 9-8,0 5-8,-7 4 7,-5 4-30,-8 3-29,-8 3-37,-5 1 15,-4 2 25,-7-3 27,-10 5 4,-11 2 19,-10 9 7,-5 4 16,-3 8 7,2 2 1,2 4-4,6 1-20,8 1-9,3 1-8,4 2-64,-4 3 28,-6 4-23,-7 2 25,-1 5-23,-1 3 44,4 0 29,6 14 1,3 7 0,3 3-3,-4 5-1,-2 2-11,0 7-102</inkml:trace>
  <inkml:trace contextRef="#ctx0" brushRef="#br2" timeOffset="160920.14">10000 2338 53,'0'0'103,"-101"129"-33,47-51 16,0 8-45,5 4 0,13-3-22,12 0-4,12-4 5,9 2 15,3-3-5,6 2 18,15 0 7,10 3-18,8 8-17,9 5-19,9 5-2,13 0-21,10-7-44,7-6 17,1-6 5,-5-7 28,-5-4 16,-5-5 0,2-4 0,10-3 3,7-2-3,9-3-7,10-5-9,8-7 16,5-10 6,8-6 18,-5-9 19,0-6 49,-3-6 29,-3-9-41,3 0-55,3-5-15,0-12-7,-4-6 1,-1-2-3,5-3 16,3-9 2,10-7-19,8-6-63,-2-9-33,-4 1 40,-4-2 40,-15 2 16,-16 3 4,-14 3 19,-16 3 10,-11 1-13,-7 1 11,-5 2-31,-6 0-21,-7-1-80,-6 0-5,-7-3 14,-5 0 37,-4 2 46,-8-4 9,-3 2 17,-4 3 19,0 5-32,0 0 5,4 4 1,6 1 0,5 4-5,5 2 9,1 5-10,-3 1-4,-4 3 35,-6-4-23,-2-1-3,0-4-6,-2-2 9,-2-4 14,-1-7-23,-4-5-2,-1-3-2,0-1-8,-12 1 9,-7-1 2,-5-2 17,-3-7-17,-4-12-2,-6-12 0,-4-11-4,-11-5-11,-7-2-17,-6 5-46,0 8 6,2 7-9,0 5 12,-1 6 11,-7 4-21,-4 4 79,-5 6 49,-8 8-29,-6 6-20,-12 10-2,-12 4-58</inkml:trace>
  <inkml:trace contextRef="#ctx0" brushRef="#br2" timeOffset="161363.98">10030 2602 26,'0'0'0</inkml:trace>
  <inkml:trace contextRef="#ctx0" brushRef="#br2" timeOffset="164895.07">11796 3811 168,'0'0'38,"0"0"-19,0 0 8,-106-4-27,70 4-1,-1 0-44,-4-2-57</inkml:trace>
  <inkml:trace contextRef="#ctx0" brushRef="#br2" timeOffset="167513.58">11388 3741 84,'0'0'54,"0"0"-13,-98-64-8,70 44-9,4 1-3,0 2 56,4 2-13,7 4-3,5-2 39,6 1 50,2-1-50,3-2-40,21-2-7,13-3-16,17-1-14,12-4 0,9 2-8,9-7-5,5 1-2,10-4-4,12-2 19,12 0-8,10-1 24,1 3-13,5 1-4,1 8-6,-1 5 14,-1 7-6,-3 7 1,-9 2-12,-9 3-6,-10 0 0,-10 3-3,-11 9 0,-2 2-3,-5 6 1,-5 0-2,-6 3 3,-7 6-2,-5 6-1,0 5 0,-6 6 15,-5 3-11,-11 3 3,-13 0-7,-6 6 0,-13 5 3,-2 4 10,-8 0-5,-21-2 12,-6-5-8,-12-4-6,-15-1-4,-9-1 12,-15-1-10,-10-5-3,-13-3 3,-13-6-3,-13 0-1,-6-5 6,-4-1-5,2-6 4,7-3-5,9-2-1,5-4-3,3-2 3,-2-3 0,0-4-1,-4-4-7,-1-5 1,1 0 0,-1 0 5,10-8 3,9-9-2,16-6 0,13-6-4,10-5 2,13 0-5,8-5 0,13-3 2,13-7 1,15-8-4,6-7-1,19-12 4,25-11 7,14-9-3,8-3 3,1 4 4,4 12-3,3 11 4,-1 11-4,1 8 9,3 3-10,9 3-1,15 3 0,13 1 1,17 5 0,5 7 1,5 3-1,4 7 7,-2 6 4,-5 8 8,-4 7-9,-7 0-2,-1 6-6,1 12 7,-5 5 3,-3 7-6,-8 4-1,-8 4 4,-15 4-4,-16 5 4,-13 5-5,-14 5-4,-12 5 11,-17 2-8,-14 1-3,-2 2 2,-29 2 4,-13-2 3,-8-2-5,-10-7 17,-4 1-12,-5 1-3,-5-1-5,-5 0 0,-9-2-1,-9-6-1,-17-4 0,-9 0-3,-13-4 2,-7 0-20,3-4 10,4-8-20,5-5 7,7-8 9,0-4 8,-6-11 7,-5-3-30,-7 0 29,-12-10-39,-4-10-2,3-11-27,7-5 18,19-6 45,22-2 7,19-7 7,24-2 8,20-8 10,18-10 3,17-6-5,9-9-22,24-16 3,30-7-4,22-9 0,21-7-5,18 0 5,18 2 4,19 2 16,15 6-9,16 13 2,5 15-3,6 22 10,-1 19-4,8 23-3,-1 23 1,-1 14 1,-4 34-4,-23 19-2,-19 11 14,-24 6-11,-20 2-2,-15-2 0,-14 0 4,-15-1-9,-11-2-4,-16 2 12,-9 7-6,-13-3 2,-11-2-4,-5 0 4,-14-6-6,-35 2 3,-24-2 5,-27 4 10,-12-5-9,-20-4-4,-10-3-2,-12-4 7,-7-2-8,1-5-3,4-6 2,7-6 1,1 2-5,5 0-2,4-2 2,-6-4 0,1-8 2,0-10-1,-15-12-1,-7-11-14,-11-3-6,-7-12-23,13-12-8,26-5 18,33-4 33,35-7 4,30-10 4,16-6-2,15-13-6,14-10-3,2-13 2,29-16-2,26-13 0,28-16-14,35-16 8,34-12-10,35 0 14,24 5 5,14 15 7,8 24 6,-10 21 3,-16 25-6,-4 25 3,-9 23 8,7 24 8,4 8-11,2 42 4,-14 19 0,-27 17-1,-30 6-1,-32 4-12,-26-4 5,-23-4-2,-16 1-11,-17-3 3,-8-2 1,-4-8 2,-4-11-5,1-6 4,-1-4 0,-3-9-2,-3 0 0,0-7-3,-11-2-1,-25 2 1,-14 3 0,-18 2 7,-14 1-7,-12 2 0,-6 3 3,-6 1-3,-3 2 0,0 0-3,-3 1 2,3-1 0,1 1-4,-6 3 4,-2-1-2,-3-2 0,-3 0-4,-2-6 5,3-4 2,-4-7 0,-7-5-2,-6-6-10,-8-6-35,-5 0 10,6 0 13,12-1-3,24-4-2,21-5 15,15-7 5,6 0 9,2-2 2,-7-11-1,-9-1 0,-4-6-1,-4-3-6,1-6-25,6-9 9,9-12 12,18-8 9,19-12-1,22-5 2,14-5 0,8-8 1,20-4 1,11-9-2,12-12 2,17-18-1,29-26 0,33-28-2,36-17 2,23 1 1,14 13 2,-11 28 4,-23 38 6,-29 35-2,-30 32-2,-7 23-7,5 20-3,17 12 0,17 0 7,19 20 2,7 9-4,-5 2 8,-8-2-11,-16 0 1,-21 1 3,-11-3 0,-11 6-4,-5 1-1,0 4 2,-2 3-1,-1 3 7,-6-2-6,-7-1 18,-6-3-5,-6 3-5,-5 0-2,-5 1-8,-11 4-1,-5 2 0,-9 5 0,-10 10 0,-11 2 2,-7 2-1,0-3 2,-7-9 0,-8 2-2,-4-3 6,4 0 0,-8-4 6,-2 1-13,-6-2 1,-5 0-1,-5-1-1,-2-4-2,2-8-9,0-9-53,1-8-75,4-12-128,7-7-266</inkml:trace>
  <inkml:trace contextRef="#ctx0" brushRef="#br2" timeOffset="168095.76">10712 3234 890,'0'0'197,"0"0"-173,84-32 47,-32 28 58,8 4-31,5 0-27,2 4-21,1 10-4,4 0-6,-2 2-3,-3 1 1,-6 2-11,-12 5-10,-14 4-4,-13 9 3,-15 9-4,-7 10 10,-7 13 13,-23 7 5,-6 5-3,-5-6-16,2-6-3,3-9-14,5-10-4,4-4 0,7-10-20,7-4-66,3-8-33,7-10-125,3-12-186,0-2-546</inkml:trace>
  <inkml:trace contextRef="#ctx0" brushRef="#br2" timeOffset="170293.13">11553 2128 396,'0'0'56,"0"0"-5,0 0 103,0 0-35,0 0-3,0 0-39,0-33-3,0 33-13,0 0-23,0 0-18,0 14 16,7 3 52,8 9-21,0 3-12,6 3 5,1 6-4,-1 4-6,4 8-27,1 1 1,-3 6-9,-3 6-1,-5-1 7,-6-1-12,1-6 7,-5-7-1,7-2-3,-1-7 10,0-1-8,3-1-3,0 0 13,0-2-13,0-2-2,0 1 4,-2 0-8,0-1 1,-1-2-4,-1-2 4,-1 1-2,0-2 1,-1-1 1,3-1 5,0 2 1,3 1-7,0-2 8,-1 1-9,-2-4 10,-2-3-10,-3-4-3,-2-4 3,-2-6-2,-2-2 0,0-1-1,0-3 0,0-1 2,0 0-3,0 0-15,0-8-16,0-9-38,0-5-56,3-7-91,4-9-154,-1-5-269</inkml:trace>
  <inkml:trace contextRef="#ctx0" brushRef="#br2" timeOffset="170910.23">12260 2085 656,'0'0'52,"0"0"-38,0 0 114,0 0-3,0 0-20,0 0-43,-50-9-17,42 32 21,0 11-6,2 12-5,6 7-1,0 8-7,8 9 15,12 8-15,6 4-1,0 4-5,3-1-5,-4-7-3,-1-3-3,-3-5-12,0-3 0,-6-6-4,1-5-1,1-5 14,-1-1-19,-3-6 15,1 1-15,-5-5 3,-3-4-5,-2-2 0,1-4-2,-4-5 5,2-6-6,0-2 0,-3-4 1,0-6-2,0-5 1,0-2-2,0 0 0,0 0 1,0 0-2,0 0-32,0-11 16,0-5-61,0-9-22,0-7-31,0-7-82,0-9-74,0-7-89,0-6-157</inkml:trace>
  <inkml:trace contextRef="#ctx0" brushRef="#br2" timeOffset="171417.35">12528 2073 729,'0'0'124,"0"0"-59,0 0 55,0 0 5,0 0-9,0 0-60,0-34-37,0 41-18,5 20 2,5 16 31,5 13 26,3 11 3,4 7 4,10 9-13,8 7-7,2 5-9,4 1-12,-6-7-6,-6-2 2,-2-6 0,-8-3-7,-4-9 4,-2-8 0,2-3 1,-1-7-5,1-8-4,0-3 9,-4-10-9,1-3-3,-4-5-4,-4-5 2,-3-5-5,-1-4 2,-5-4 0,0-2-3,0-2 0,0 0-3,0 0 0,0 0-10,0 0-19,0 0-25,0-9-39,0-1-73,5-2-160,8-4-399</inkml:trace>
  <inkml:trace contextRef="#ctx0" brushRef="#br2" timeOffset="173249.46">12850 2471 864,'0'0'110,"0"0"-110,0 0 28,0 0 50,90-68 13,-72 57-31,3-1-47,-4-4-7,-3 0 17,-5-2 2,-7-5 0,2-3 1,-4 0-20,0-2-2,-9 2-1,-6 6-3,-1 3-1,2 8 1,2 6-3,0 3-3,0 14 5,0 16-1,5 11 2,7 2 5,0-1 3,0-1-7,5-10 6,9-4-6,-2-6 0,3-4 6,4-4-7,1-4-5,7-6 3,-2-3-47,2 0-48,-2 0-26,1-3-74,-3-7-75,0-3-22</inkml:trace>
  <inkml:trace contextRef="#ctx0" brushRef="#br2" timeOffset="174330.3">13289 2302 315,'0'0'53,"0"0"-43,0 0 75,3-87 100,-3 73-22,0 6-39,0 4-28,0 2 8,0 2-11,0 0-57,0 12-36,0 14 0,4 6 10,2 4 4,-3-3-5,-3-6-2,0 0-6,0-7 1,0-6 3,0-5-4,0-6-2,0-3-2,0 0-1,0-6 0,0-14 2,2-4-8,7-4 10,0-3 4,4-1-4,-4 4 1,0 6 3,0 5 2,-5 6 2,1 5 5,-2 3 6,0 3-6,3 0-13,4 7-3,4 13 1,2 2 2,-4 2 5,-3-1-2,-3-3 0,-3-4-3,-3-3 0,0-5 3,0-3-3,0-3 0,0 0-3,0-2 1,0 0 2,0 0 4,0-7 2,0-7-5,0-1-2,4-4 1,1-1-3,-1-4 3,2 5 3,1 1-2,0 7 2,-4 3-3,1 5 3,1 3-3,2 0-4,6 0 3,4 8 1,1 4 0,-2 3 3,-5 2-1,-2 0 5,-2 0-6,-2 2 0,-1 0 1,-3-2 0,2-4-1,-3-3 0,2-3-1,-1 0-2,1-5-5,-2-2-23,1 0-19,7 0-68,4 0 13,3 0-3,6-10-42,-5 1 39,5-3 80,1 0 30,2-1 11,0-5 21,1 0 38,-1-3 8,0-4-18,0 0 3,-6-3-12,0-4-8,-5-6-20,-3 1 13,-4-5-25,-4 2 12,-2 4 16,0 9 7,-6 4-38,-6 10 8,3 6-8,-4 6-8,-1 1 0,-2 8-4,0 22 4,-4 13 9,4 15 7,-1 4 0,5 6 12,3 2-4,4-4-9,2-3 12,3-5-4,0-1-10,0-7 8,-3-7-2,3-7-11,-5-9-1,0-10-3,1-5 1,1-5-3,0-4-2,-3-3-21,2 0-16,-1-2-11,0-12-33,5-8-78,0-1-32,0-7-88,14-3-60</inkml:trace>
  <inkml:trace contextRef="#ctx0" brushRef="#br2" timeOffset="174570.3">13771 2341 93,'0'0'636,"0"0"-561,0 0 47,0 0 41,0 0-40,0 0-69,43-36-54,-3 33 0,11 2-44,4-2-143,-6-2-289</inkml:trace>
  <inkml:trace contextRef="#ctx0" brushRef="#br2" timeOffset="183374.3">10716 663 745,'0'0'144,"0"0"9,0 0-6,82-33-1,-15 6-111,11-3-5,-2 0-5,-15 4-11,-18 2 13,-19 8-2,-17 2 1,-7-1-3,-1 3-14,-26 0-9,-15 8-11,-12 4-2,-5 13 1,1 18 9,7 14-5,15 9 3,15 1-3,18-1 2,3-8 1,26-11 1,15-11-5,10-8 0,10-11-3,9-5-42,0 0-95,1-20 50,-6-5-128,-2-3-125,-8 1-136</inkml:trace>
  <inkml:trace contextRef="#ctx0" brushRef="#br2" timeOffset="183636.27">11405 618 927,'0'0'271,"0"0"-199,0 0 37,0 0-63,96-51-32,-62 47-14,-4 4-15,-7 0-78,-11 9-137,-12 8-107,0 3-154</inkml:trace>
  <inkml:trace contextRef="#ctx0" brushRef="#br2" timeOffset="183658.21">11439 759 806,'0'0'329,"0"0"-317,0 0 30,88-13 15,-55 9-48,2 1-9,4-1-122,2-4-156,-1-2-156</inkml:trace>
  <inkml:trace contextRef="#ctx0" brushRef="#br2" timeOffset="183902.43">12025 453 1003,'0'0'178,"0"0"-174,0 0 82,0 0-11,0 0-73,0 0 2,-4 71 16,-3-27 3,2-3-7,0-5-13,2-5-3,0-8 0,2-4-50,1-10-148,-2-9-86,1 0-198</inkml:trace>
  <inkml:trace contextRef="#ctx0" brushRef="#br2" timeOffset="184168.63">12014 488 750,'0'0'229,"0"0"-183,0 0 46,0 0 3,0 0-50,102-15-16,-76 43-8,-1 2-1,-4-1 2,4 0-9,-1-3-13,0-8 4,2-5-4,-3-7-16,-2-6-38,-4-6-16,0-21 19,-4-10 9,-2-5 27,-6-5 15,-5-2 8,0 3 18,-10 0 16,-7 12 29,2 10-13,5 11-19,2 13 3,2 1-42,-1 25-6,2 11 6,2 6 2,3-1-2,0-2-8,5-7-24,20-5-139,6-11-154</inkml:trace>
  <inkml:trace contextRef="#ctx0" brushRef="#br2" timeOffset="184919.52">12891 288 360,'0'0'877,"0"-74"-873,-11 56-4,-9 12 74,-2 6-32,-6 12-42,-5 21-1,5 9 0,5 4 1,10-4-1,12-6-3,1-10 1,7-9 0,14-10-5,7-7 0,4 0 8,0-21 7,1-11-6,-1-11 0,-4-10 3,-2-4-3,0-3 4,-5 5 1,-6 2 2,-8 16 6,-6 14 12,-1 12 12,0 11 11,0 0-12,0 0-37,-5 5-21,-4 26 17,-2 17 4,4 11 1,7 2-1,0-3-6,7-4-48,13-11-38,7-10-62,7-13-35,9-15-1,4-5-12,2-21 75,-9-12 127,-4-14 76,-8-3 115,-6 2-18,-9 7-47,-8 13 14,-5 13-35,0 7-46,-5 8-43,-8 9-16,1 19-15,1 13 15,6 4-1,5-3 0,0-4 1,12-4-1,9-12 0,4-10 0,1-10-5,-1-2-5,2-20 8,-6-16-14,-3-7-13,-11-3 18,-4-4-8,-3 2 11,0 4-11,-10 7-2,-6 11 22,6 9 2,3 10 22,2 5 27,4 2-4,-3 11-30,1 21-13,0 14 20,-4 10 11,1 6-4,0 5-12,2-8-13,4-4-6,0-7-13,0-8-79,0-3-96,0-11-160,-9-3-252</inkml:trace>
  <inkml:trace contextRef="#ctx0" brushRef="#br2" timeOffset="185169.44">12822 746 525,'0'0'896,"0"0"-873,159-33-23,-64 18 57,2 1-14,-6 8-16,-13 6-27,-15 0-13,-15 5-75,-14 10-126,-14-5-187,-12 1-454</inkml:trace>
  <inkml:trace contextRef="#ctx0" brushRef="#br2" timeOffset="185730.42">13086 1117 1277,'0'0'34,"0"0"5,0 0 79,0 0-35,1-82-27,-17 75-50,-5 5-6,-1 2-6,-5 4-2,5 17 1,-1 6 5,10 4-1,5-2 1,8-2-6,0-4 1,12-9-1,12-5 0,9-9-1,3 0-8,1-9-17,-1-18 21,-2-8 3,-7-7 10,-5-5 2,-6-3-1,-8 5 13,-8 3 0,0 11 13,0 11 14,-3 9-8,-3 10-7,-3 1-26,2 18-5,-2 14 5,0 10 1,5 5 2,4 3-2,0-5 0,7-3-1,12-6-4,7-10-32,5-9-79,3-12-74,2-5-126,1-17-70,-4-17 135,-6-7 250,-4-9 101,-7 1 121,-7 1 9,-8 9-43,-1 9-6,0 10-37,0 12-16,-1 5-45,1 3-44,-2 15-39,2 17-1,0 7 25,0 4-14,0 0-4,0 1-6,6-1-1,4-4-1,3-5-101,0-8-15,-4-9-234,-3-12-389</inkml:trace>
  <inkml:trace contextRef="#ctx0" brushRef="#br2" timeOffset="185985.15">13450 1123 1198,'0'0'277,"0"0"-271,87-55 21,-41 46 33,9 4-28,9 5-32,6 0-26,0 0-116,0 0-191,-3 0-382</inkml:trace>
  <inkml:trace contextRef="#ctx0" brushRef="#br2" timeOffset="186930.1">13395 473 932,'0'0'69,"0"0"-53,0 0-15,0 0 48,0 0-2,0 0-36,0-8-11,0 8-11,0 0 1,0 0-5,0 0-14,0 0-19,3 0-34,4 0-119,5 0-42</inkml:trace>
  <inkml:trace contextRef="#ctx0" brushRef="#br2" timeOffset="191926.04">13444 744 1,'0'0'0</inkml:trace>
  <inkml:trace contextRef="#ctx0" brushRef="#br2" timeOffset="202776.25">12573 2017 439,'0'0'114,"0"0"-65,0 0 18,0 0 32,0 0-10,0 0-18,0 0-26,-9-8 1,9 8 8,0 0-2,0 0-6,0 0 2,0 0-9,0 8-4,0 9 0,0 6 1,0 4 5,2 2-6,-1 1-2,2 1 0,-3 3-4,6 2 0,-3 5-9,4 2 1,4 2-6,2 3 12,-1 2 3,4 1-13,-2 0 5,4 0-6,0-1 4,1-3-11,2-4 4,-3-2 3,0-2-10,-3 0 4,1-1-5,-2 1 2,2 1 2,-1 0 0,1-1 0,-2-1-5,-1 0 4,-2-5 0,-1-2-5,-3-1 2,-1-4-4,0-2-1,-1-4 2,-4-4 0,4-3-1,-4-3 0,1-4 0,-2 1 0,1-4-1,-1-2 2,2 1-2,-2-2 2,0 0 1,0 0 2,0 0 2,0 0 4,0-10-2,0-14 0,-5-18-6,-17-21-3,-8-19-13,-6-12-3,-2-9-4,5-3 9,5-5 10,5 3 1,4-1 1,-2 7-1,3 15 0,-3 14 2,2 11 0,2 13-1,2 8 0,8 8-1,-1 8 0,2 3 1,-1 1 1,-2 3-2,0-1 1,0-1-1,-2 0 0,3 3 1,0 2-1,1 5 1,2 0 5,1 4-6,1 3 3,1 0 2,2 3-5,-1 0 2,1 0-2,0 0-9,0 2 2,0 18-8,1 14 15,13 14 2,5 16 5,3 11 8,4 9 0,-2 5-1,4 8 1,2 5-9,-2-2 1,-1-4 6,-2-7-5,-2-9-7,-2-4 5,0-6 0,-1-3-1,-3-9-1,-3-7-1,-1-9-2,-3-6 0,-4-5 0,-2-7 0,-2-7-1,-2-4 2,0-3 0,2-2 0,-1 0-2,-1-4 0,0-1 0,0 0 0,0-3 2,0 0-1,0 0 1,0 0-1,0 0 2,0 0 3,0-8-3,0-16-3,-6-17 0,-12-12-8,2-16-1,-5-12-1,-3-9 0,-1-14 3,-5-8 2,0-8 0,4 0 3,1 7 1,4 12 0,4 11 1,0 13-1,1 6 0,-2 11-3,-2 11 3,4 6 1,1 12-1,5 9 0,2 8 1,4 9 0,4 5-1,0 0-6,0 0-5,0 26-17,12 23 10,10 27 19,5 19 2,4 9 7,5 5 1,0 3-3,0 4 2,-2-5 2,-4-2-2,0-10-4,0-4 1,-2-9-2,-5-7-2,0-10 1,-6-10-3,0-8 1,-2-8 0,-2-9-1,-2-8 1,-2-4-1,1-5 0,-5-3 1,-1-4-1,-1-4 1,-3-3-1,0-2 2,0-1-2,0 0 2,0 0-1,0 0 0,2 0 0,-2 0-2,0 0 1,0 0-1,1 0 0,-1 0 1,2 0 0,-2 0-1,0 0 1,0 0 0,0 0 0,0 0 1,0 0-1,0 0 1,0 0-1,0 0 0,0 0 0,0 0-1,0 0 1,0 0-2,0 0 1,0 0 0,0 0 0,0 0 0,0 0 0,0 0 0,0 0 0,0 0 0,0 0 0,0 0-1,0 0 0,0 0-1,0 0 0,0 0 1,0 0 0,0 0 0,0 0 0,0 0-1,0 0 0,0 0 0,0 0-2,0 0-1,0 0-6,0 0-7,0 0-11,0-8-14,0-11-10,0-11-9,0-14-46,0-13-79,-8-9-83,-1-7-94,-1-5-100</inkml:trace>
  <inkml:trace contextRef="#ctx0" brushRef="#br2" timeOffset="204703.27">12479 1898 81,'0'0'136,"0"0"-77,0 0 20,0 0 1,0 0-6,0 0-11,0 0-22,-4 0-10,4 0 10,0 0 4,0 0-6,0 0-5,0 0 8,0 0 2,0 0 2,0-2-8,0 2-4,0-1-8,0 1-4,0-3-2,0-1 1,0-3 3,0 0-1,0-3-9,0 4 3,0 0 8,0 1 5,0-1-6,0 3-2,0 0 0,0-2-4,0 3-6,0 1 3,0 0-2,0 1-2,0 0 1,0 0-7,0 0 3,0 0-7,0 0-1,0 0 2,0 0 5,0 0-5,0 0 3,0 0-4,0 0 0,0 0-1,0 0-4,0 0-1,0 0 1,0 0 4,0 0 0,0 0 0,0 0 1,0 0 1,0 0 0,0 0 0,0 0-1,0 0 0,0 0 0,0 0-1,0 0 0,0 0 0,0 0 1,0 0-1,0 0 1,0 0 0,0 0 2,0 0-1,0 0 2,0 0 0,0 0 0,0 0 4,0 0 2,0 0 0,0 0-1,-3 0 0,-4-2-2,0 1 1,-2-1-1,-3-1-1,0 1-1,-6-1-1,0-1 2,-4 0-4,0 0 0,-5 0 4,0 3-1,-3-1 2,-3 0 6,-1 1 2,-2-2 0,-4 0-2,-2-2-2,0 2-1,-2-1 1,1 2 1,3-3-1,2 2-3,1-2 0,1 2 0,1 1-3,5 2 0,5 0-1,3 0 1,4 0-2,-2 0-1,-2 10-1,0 4 1,-2 1-2,0 2 0,0 1 0,3 2 2,-3 0-2,4 1 3,-1 1-1,1 2-1,1-2 0,4 0-1,3-2 3,5-4 1,4 4-4,0-3 0,3 0 4,0-1-1,0 1 2,4-2-2,10 2-1,8-1 10,8 1 0,7-1-1,6 1 1,-1-3 4,1 0 1,-2-3-2,-1-3 0,3 0-5,-1-5 7,2 0-5,-3-2-6,-5-1 4,3 0 4,-3 0-8,0 0-4,-1 0 8,1-4-2,-2-4 3,-3 0-3,1-3 0,-2-1-1,1-2 2,2-2-4,-2 0 0,0-1 3,-5 2-4,-6 1 0,-4 0-1,-2 0 3,-2-4-3,5 0 1,-5-5 0,2 1-2,-3 2-2,-3-1 4,-5 4-2,-2-3 3,-1 1-2,0-3 1,0 1-4,-9-1 0,-2-5 0,-6 2 0,0 2-4,-7-1 0,-5 4-3,0 3 0,-5 3 4,-3 2 2,1 1-2,1 2 0,3 4 2,-4 5 0,-2 0-3,-3 0 1,-4 1 3,-1 12-2,1 4 1,-4 3-3,-1 5 2,0 3 2,5 2 0,8-4 0,10-2 0,9-2-1,7-5-8,4 0 6,6-3-3,1 1-2,0-1-4,4 1-30,14 3-40,4 1-15,0-2-136,-6-3-170</inkml:trace>
  <inkml:trace contextRef="#ctx0" brushRef="#br2" timeOffset="207095.37">12865 3612 97,'0'0'109,"0"0"43,0 0 5,0 0 7,0 0-34,0 0-27,42 6-18,-42-6 16,0 0 8,0 0-14,0 0-18,0 0-10,0 0-11,-12 3-11,-9 1-13,-10 5 0,-12-1-6,-4 2-9,-8 6-1,-5 3-5,1 1-5,-2 5-3,2 2-2,4 2-1,2-1 2,8-1-2,2 0 0,5-1 3,7-1-1,4 0-2,4 2 0,4 1 0,1 1 5,8 0-3,1-3-2,9-2 1,0 1 1,0-2 0,10 0 3,10-1 3,6 0 5,3-4-2,5-2 5,4 0-2,2-4 6,8-2 1,1-4 6,6-6-6,5 0-4,6 0 6,-1-11-10,3-5 1,-5-4-7,-8-1 2,-4-3-6,-3-1 3,-3 0 0,-2-1-1,-6-1-4,-7 4 6,-6-2 0,-8-3 0,-2 1 2,-7-4 0,-2 0 1,-5-2-4,0-1 2,0 0-6,0-2-1,-12-1-1,0 4 0,-6 0-4,0 5 4,-9 3 0,-6 2-4,-2 3-1,-7 3 1,0 8 2,-2 2 1,-3 2 0,1 5 0,-8 0 0,-3 0-2,-5 9 0,-2 9 3,-5 11-3,1 7-1,2 6-4,5 6 6,6-1-5,11-5 4,10-3 2,10-8-2,9-2-2,5 0-3,5-1 6,5-2-1,0 1 0,0-1 0,0-2 2,5-2 1,11-1 0,9 1-4,11 0 4,14-2 4,15-4 0,8-2 3,3-6 0,2-5 0,-6-3-1,-4 0 3,-4 0-3,-2-13 0,-3-3-2,-3-5 2,-1-2-6,1-4 1,-2-2 2,-5-1-2,-6-3 2,-5 0 0,-6 0 2,-5 1-4,-5 1 4,-4 1-5,-7-2 4,-5-3 4,-5 0-8,-1-6 0,0-1 0,-7 3 0,-9 3 0,-3 6 0,-6 5 0,-5 2-9,-9 3 6,-8 5-4,-8 3 3,-8 7 0,-7 3 1,-12 2 3,-12 4-2,-11 16 2,-9 8-2,0 4-6,6 5-1,11 3 3,16 3 0,15-3 1,11 1 3,9 1-1,9-5-1,7 1 2,7-6-3,10-2 2,7-1-4,6-2 3,0 0 0,9-3-1,14 0 3,9-4 2,10-1 0,11-3 3,12-6 1,8-5-2,6-3 5,-1-2-2,-1 0 2,-4 0-1,-3-7 3,3-5-3,5-5-1,1-4-1,1-4-4,-2-4-4,-5 0 3,-7-1 2,-11 5 0,-9 3 0,-12 0 0,-7 0 3,-3 0-2,-5 1 0,-5-2 4,-5-3-1,-6 0 1,-3-8-1,0-2-2,-18-4-3,-6 1-4,-3 6 1,-4 4-1,-9 6-1,-5 6-1,-10 4 5,-8 6-4,-11 4 5,-6 3-2,-14 0 1,-8 12 0,-4 12-1,-2 7-7,6 10-1,12 2-5,16-1 10,16-2 0,18-2 3,11-4-2,10 0-3,8-1 4,8-1-2,3 0 0,0-1 3,7 1 1,13-3 1,3-3 0,10-4 2,7-3-1,10-2 1,1-6 2,5-1 4,-2-2-2,1-3-2,-1-2 0,2-3 0,5 0 0,8 0 3,4-15-3,1-2 5,-4-7-9,-5-1 1,-7-1 2,-1-3-2,-5 0 2,-4 3-2,-8 1-1,-12 6 2,-14 1 1,-5 0 2,-6-4 2,-3-5 0,0-3-4,-9-5-3,-6 1-1,2 3 1,-3 0-1,0 5-1,1 2-1,-4 7-3,-1 0-2,-1 4-2,-2 2-4,0 2-8,0 3-11,3 0-23,-1 1-30,-4 4-10,-9-1-135,-11-3-147,-9-4-319</inkml:trace>
  <inkml:trace contextRef="#ctx0" brushRef="#br2" timeOffset="207944.26">11651 2360 128,'0'0'4,"-82"3"-2,28 0-2,-2-2 61,2 1 89,12-1-25,12-1-40,16 0 6,9 0 42,5 0 18,0 0-38,0 0-30,24 0-36,19 2 5,22-1 5,18-1 13,13 0-9,10-3 1,-1-12-5,-1-4-18,-8-4-3,-8-5-15,-6-2 1,-10-6-12,-5-2 3,-13 0 1,-8 1-4,-12-1 8,-9 1 2,-5 1-8,-7 0 2,-1 4-8,-8-1-5,-4 3 2,0 1-2,-4 0 2,-14-2-3,-7 2 0,-5-1-5,-7 2 5,-5 3-5,-10 4 3,-8 6-3,-7 5 2,-9 8 0,-5 2 0,-10 0 3,-2 15 0,6 11 0,5 3 0,13 10 0,14 6-1,6 5 1,8 3 0,7 2 0,3-6 5,7-3-5,13-5 0,11-2 0,0-6 2,23-1 0,8-3-1,5-6 3,4-3 1,11-7-3,10-8 2,19-5-4,14 0-1,2-13-48,-7-6-47,-11 1-120,-15-4-157,-13 3-281</inkml:trace>
  <inkml:trace contextRef="#ctx0" brushRef="#br2" timeOffset="211670.7">11093 9819 10,'0'0'556,"0"0"-554,0 0 37,0 0 40,0 0 14,0 0-10,0 0-28,-72-47-2,68 47 24,4 0 22,0 0 5,0 0-23,0 0-16,2 0-12,12 0-13,10-3 5,12 0-14,18-6 4,25-5-2,28-6 1,19-4-12,8-2-1,-3 2 9,-12 2 1,-13 5-7,-12 4-3,-15 1 0,-18 5-5,-17 2-2,-16 3-10,-14 2-3,-10 0-1,-4 0-4,0 0 3,0 0 1,0 0 1,0 0 3,0-1 1,0-1-1,0 1-1,0 1-2,0 0 0,0 0-1,0 0-1,0 0-1,0 0 2,0 0-2,0 0 1,0-3 1,0-2 0,0-4 0,0-4-8,0-4 7,-5 0 0,0-7-3,-3 1 2,1-5-2,-1 2 0,-2 1 2,2 4 2,4 6 0,1 5 0,1 6 1,1 1-2,1 3 1,0 0-1,0 0-1,0 0-2,0 0 3,0 0-2,0 0-1,0 0 3,0 0 1,0 0-1,0 0 2,0 0-2,0 0-1,0 0 2,0 0-3,0 0 1,0 0 1,0 0 1,0 0 0,0 0 1,0 0 0,0 0-1,0 0 1,0 0 0,0 0-1,0 0 2,0 0 0,0 0-2,0 0 0,0 0 1,0 0-1,0 0 1,0 0-2,0 0 0,0 0 1,0 0 2,0 0-1,0 0 2,0 0-4,0 0 1,0 0-3,0 0 2,6 0-10,6 12 4,6 5 6,2 5 1,5 6 4,3 7-3,2 1 4,4 4 5,0-3-4,-4-1 1,-6-5-3,0-3-3,-8-6 0,-2-3 0,-7-7 0,-1-7 0,-3-2 1,-2-3-2,-1 0 5,0 0 5,0-1 3,0-16-2,0-11-10,0-6-1,0-3-3,0-4-1,0-2 0,0-1 2,0 5 0,0 6 0,0 10 2,0 9-4,0 7 4,0 7-1,0 0-8,11 10-6,7 15-4,1 8 19,4 6 1,-8-3-1,1-3 0,-4-2 1,0-6-1,-2-5 0,-2-8 0,-1-4 0,-4-4 2,-2-4-1,3 0 0,2 0 3,7 0 0,9 0-2,8-10-1,5-1 1,5 0 0,2 2 6,2-4-2,0 6 2,-3-3-2,-8 5 0,-6 1-3,-6 1-3,0-1-1,-5 4 1,-4 0-30,-10 0-44,-6 0-54,-46 19-212,-27 5-291</inkml:trace>
  <inkml:trace contextRef="#ctx0" brushRef="#br2" timeOffset="212227.17">11077 9855 460,'0'0'75,"0"0"63,0 0 9,0 0 1,0 0 1,0 0-16,-64-27-34,64 27-21,0 10-12,0 16-12,0 17 4,6 15 0,15 10-11,5 9-16,0 3-18,-4 0 10,-4-3-14,-6-6-4,-2-11-5,-1-10 1,-3-16 1,-1-14-2,-1-9-2,-1-8-9,-3-3-7,0 0 1,0-14-14,0-7-37,0-4-25,0 3-21,-7 3-94,-8 11-70,-7 8-156</inkml:trace>
  <inkml:trace contextRef="#ctx0" brushRef="#br2" timeOffset="212497.28">10930 10602 928,'0'0'119,"0"0"28,0 0 29,0 0-52,121 0-22,-73 0-45,7 0-14,5-6-12,1-8-14,2 2-12,-1-3-5,-3-1-3,-10 1-37,-14 3-58,-15 10-99,-14 2-196,-6 0-374</inkml:trace>
  <inkml:trace contextRef="#ctx0" brushRef="#br2" timeOffset="213109.69">11124 10893 660,'0'0'326,"0"0"-283,0 0 165,0 0-86,0 0-49,0 0-11,107-37-22,-81 28-13,-5 4-19,-10-1-8,-5 6-2,-6 0-35,0 0-30,0 0-14,0 0 2,-8 8 55,-2 3 24,2 6 3,4 4 8,3 6 32,1 8 10,0 2 16,0 3-2,3 1-9,7 1-28,-4-6 12,1 0-17,-2-2-15,0-5-1,0-2-7,-2-4-1,0-5-1,-2-6 1,1-7-1,-2-3 0,0-2 1,0 0 3,0 0-3,0 0 4,0 0-5,0-7-2,0 4 1,0-2 0,0 1 0,11-3-3,8-1-6,18-1 10,17 1 2,16-3 12,16-2 5,16-3 13,18-8 3,24-4-21,29-7 38,25-6-35,11-4 1,-2 4 11,-17 6-7,-38 10-11,-46 10-11,-40 8 1,-37 5-1,-21 2-3,-8 0-19,-3 2-28,-12 10 15,-6 1-7,-1-3-5,4-3-3,1-5 5,2-2-30,1 0-64,1-10-2,6-5-73,4-2-67,3-2-212</inkml:trace>
  <inkml:trace contextRef="#ctx0" brushRef="#br2" timeOffset="-214592.83">13182 9564 387,'0'0'83,"0"0"17,0 0 42,0 0-43,0 0-8,0 0-31,0 0-14,-22-14 7,21 14-5,-2 3 6,-1 8 9,2 6-6,2 3-10,0 5 2,0 2 3,0 2-8,2 1-2,5 1-2,2 3-8,0 4-5,-2 3 1,1 6-4,1 1 0,-2 10-1,1 7-6,-2 3 12,3 8-7,1 5 11,-3 6 0,-1 3-18,-2-8 26,-3-6-24,1-9 0,-1-6 2,5-6-6,0-5-6,0-9 12,0-6-15,-3-6 3,-2-6-4,-1-6 2,0-4 1,0-6-4,0-3-1,0-3-1,0-1 2,0 0 2,0 0 2,0 0-3,0 0 4,0 0-7,0 0 0,0 0 0,0 0 0,0 0 0,0 0 0,2-2-12,1-10-3,4-2-8,-1-3 0,-2-10 0,0-5 2,-3-9-9,-1-12-3,0-7 1,0-12-1,-1-17-2,-10-10 4,-2-14 5,-1-1 10,1 7 6,2 9 10,1 12 2,-3 15-2,1 10 1,-3 9 1,3 4 1,-2 3-1,3 3-1,1 3-1,3 6 0,0 8 2,4 5-1,1 8-1,2 3 1,0 7-1,0 2 2,0 0-2,0 0-1,0 0-1,0 0 2,0 0-2,0 0 2,0 15 1,0 11 5,3 15-3,3 14 5,-2 16 8,-1 11 0,-1 5-3,-2 5 0,0-2-3,0-1-1,0-4 1,0 0-1,0-5 7,0-3-6,0-9-8,1-10 6,4-9-6,3-6-2,3-4 2,3-8-2,-1-2 0,-1-8 1,-4-7 1,-4-5-2,-2-5 0,-2-3-9,0-1-13,0 0 6,0-3-1,0-14-16,-2-10-17,-8-4-28,2-1-76,-5-3-59,1-2-38,3 3-146,3-4-62</inkml:trace>
  <inkml:trace contextRef="#ctx0" brushRef="#br2" timeOffset="-212086.62">13342 9836 1065,'0'0'160,"0"0"-137,0 0 59,0 0 53,-58 115-23,13-55-34,-17 10-46,-14 1-10,1 1-1,2-5-8,15-14-8,14-11-4,16-13-2,12-12-27,7-10-39,6-2-92,3-5-101,0 0-101</inkml:trace>
  <inkml:trace contextRef="#ctx0" brushRef="#br2" timeOffset="-211817.29">12753 9986 963,'0'0'310,"0"0"-294,135 57 82,-48-8 52,12 6-42,5 1-39,-1 1-40,-7-3-12,-7-5-8,-4-2-3,-4-5-6,-10-2-50,-6-6-91,-10-11-226,-12-11-417</inkml:trace>
  <inkml:trace contextRef="#ctx0" brushRef="#br2" timeOffset="-207716.9">11472 1990 5,'0'0'342,"0"0"-337,0 0-1,0 0 36,0 0 22,0 0 8,0 0-30,2-24 2,-2 17 23,0-1-11,7-4 21,6-4-29,5-4-22,3-2 10,5-2-7,0 2-3,1-3 1,2 1 1,-4 1 10,5 1-9,5 0-10,4 5-2,3 3-14,-2 2 13,-1 4-9,-1 0 8,0 4 2,-1 2 5,2 0-1,3 2 6,3 0 2,2 0-6,0 0-6,-3 6-2,-8 4 7,-3 2-10,-3 4-3,-5 1 2,-2 4 0,-4 3 6,-4 3-7,-2 6 5,-2 1-3,-4 5 2,-4 3 0,-3 1-1,0 0 5,-4 0-8,-11-3-2,-3 0-1,-1-1 1,-4-3-2,-3-4 5,0 0-2,-5-3 5,-5-5 6,-7 2 5,-11-3-3,-7 0-1,-6-3-10,-3-3-2,6 1-1,4-7-4,11-2 2,8-6-3,6 1 7,2-3-6,0-1 4,-1 0-5,-2 0 2,-6 0 4,-3-5-7,-2-4 4,0-2-3,4-3 3,6-1-3,10 0 3,7-2-3,3 0 6,4 1 7,2 1-6,2-1-5,1 4 3,0-2-3,0-2 1,2 0-3,0 3-1,3-3 0,3-1 0,0 0 0,0-5-6,18 2-10,7-4-23,11 3-34,9-1-26,4 2-50,8 4-97,2 3-198</inkml:trace>
  <inkml:trace contextRef="#ctx0" brushRef="#br2" timeOffset="-206829.46">14130 2409 653,'0'0'243,"0"0"-201,0 0 134,0 0 9,0 0-47,0 0-43,56-26-42,-16 13 5,13-2-19,5 1-20,2 0 2,-4 3-8,-9 0-6,-7 4-6,-10 2-2,-8 0-10,-10 5-22,-10 0-31,-2 0-59,-2 0-38,-20 0-34,-6 0 67,-4 0 50,5 0 49,8 0 29,9 2 18,7-1 47,3-1 37,0 0 7,0 0-11,0 0-17,6 3-10,14 0-6,7 1-15,3 0-19,0 2-13,-2-1-15,-5-4-1,-4 4-2,-4-3-4,-6 0-26,-5-1-34,-2-1-66,-2 0-48,0 0-37,0 0-197</inkml:trace>
  <inkml:trace contextRef="#ctx0" brushRef="#br2" timeOffset="-206551.38">14391 2397 289,'0'0'528,"0"0"-475,0 0 115,0 0 37,0 0-39,0 0-51,78-5-48,-25-1-26,4-3 2,-6 2-21,-7 1-21,-6 2-1,-7-1-4,-4-1-36,-6-2-79,-8-2-99,-4-4-74,-3-1-207</inkml:trace>
  <inkml:trace contextRef="#ctx0" brushRef="#br2" timeOffset="-206285.04">14728 2102 701,'0'0'377,"0"0"-351,0 0 140,0 0-2,0 0-75,82-7-36,-37 41-4,-5 8 8,-7 5-9,-12-2-8,-11 0-19,-10-4-13,0-1-6,-15-3-2,-18-1-3,-11-6-12,-7-8-41,-7-9-58,3-9-145,9-4-168</inkml:trace>
  <inkml:trace contextRef="#ctx0" brushRef="#br2" timeOffset="-205480.77">15393 2123 563,'0'0'139,"0"0"-129,0 0 139,0 0-8,0 0 18,27-72-27,-27 52-38,-10 1-17,-5 4-12,-1 3-12,-7 7-29,-3 5-11,-3 0-8,-5 25-3,-1 16-1,4 11 1,10 7-2,10-3 0,11-6-1,0-6-1,17-12-18,13-8-13,7-7-5,5-13 10,3-4 2,1-2 26,-1-17 0,0-8 3,-7-1 2,-7-3 1,-11 3 2,-8 3 10,-9 5 5,-3 4-6,0 7-7,-3 2-1,-7 6-4,0 1 0,1 0 1,-2 18-3,2 10 0,1 2 4,5 3-2,3-3-1,0-6-2,0-5-2,11-3-2,6-5-1,5-5 3,4-6-6,0 0 1,2-6 5,-1-11 0,-4-2 3,-3-4-1,-7 0 3,-5 3 0,-5 3 0,-2 5-1,-1 7 8,0 3 3,0 2-2,0 0-13,0 2-5,0 10 1,0 6 4,0-1 3,0 2 0,2-2-5,4 0 2,1-1-22,-2-3-98,2-3-84,-1-6-121,0-4-260</inkml:trace>
  <inkml:trace contextRef="#ctx0" brushRef="#br2" timeOffset="-205111.03">15817 2215 687,'0'0'404,"0"0"-379,0 0 117,0 0-10,0 0-42,0 0-46,75-66-40,-52 81 9,1 8 10,-4 3 2,-3 2-13,-3-5-3,-4-2 0,-5-4-7,-2-3-1,-3-3-1,0-6-2,0 1 0,0-5-13,-2 1-14,-2-2 15,-3 0 14,1-2 0,3-11 2,0-5 6,3-2 5,0-2 3,12 0 3,5 3 6,3 1-12,1 5-3,4 4-9,0 5-2,2 4-6,-3 0-20,-5 0-67,-4 6-60,-10 5-96,-5 1-126,0-3-234</inkml:trace>
  <inkml:trace contextRef="#ctx0" brushRef="#br2" timeOffset="-203822.44">16152 2171 937,'0'0'156,"0"0"-128,0 0 138,0 0-44,0 0-35,90-62-48,-69 62-31,4 17 6,4 9 9,-4 4-6,-5 5-4,-8-1-2,-8-2-11,-4-4 0,0-5 0,-13-2-10,-4-6-4,-1-8-22,2-4 5,2-3 12,4-5 19,2-14 1,7-3 6,1-5 5,0-3 3,15 0 1,6 4-3,4 1-1,2 10-12,4 1-5,3 10-30,4 4-36,-5 0-53,-3 6-58,-5 7-1,-8 1-31,-4 0 20,-4-2 150,-3-7 44,1 0 76,-1-5 122,0 0-11,0 0-22,-1-10-54,0-2-36,-5 1-24,0 0-9,0 4-29,-11 2-13,-6 5-3,-2 0-7,-4 6 7,2 17 0,2 7-4,8 1 4,11-1 0,0-5-10,8-5 0,16-9 4,4-5 9,3-6 7,2 0-4,-1-13 4,-1-6 0,-3-5-3,0-1-1,-6 2-2,-3-1-1,-7 11 1,-5 4 1,-4 8-2,-3 1-7,0 6-15,0 15 15,0 5 7,-3 2 7,2-6 0,1-2-3,0-5 0,0-5-1,7-5 2,10-5 3,4 0 3,4-2 2,1-13-5,0-2 3,0-7 1,-3 2-8,2-3-3,1 0-2,-4-1-2,-4 3-1,-4-3 0,-7 6 1,-5 4 2,-2 6 2,0 3 9,0 6-6,0 1-4,-2 0-4,-7 18 4,-1 12 12,1 5 3,3 5 5,6-5 9,0-4-8,0-7-5,12-6-9,6-5 2,-1-7 2,5-5-1,0-1-2,0-1 6,-1-16-7,0-4-6,-2-7-1,2-6-5,0-7-6,-2 0 10,-2-2-3,-4 2 3,-7 7-2,-1 9 3,-5 9 6,0 8-1,0 6 3,0 2-8,0 0-2,-5 0 2,-5 5 1,0 13 5,0 7 5,2 11 3,0 3 6,4 4-5,-1-1 3,1-3-12,0-6-1,3-5-5,1-6-2,0-6-13,0-2-36,0-8-43,0-5-74,0-1-59,0 0 13,1-15-146,-1-5 95,0 1 179,0-1 86,0 1 185,0 5 17,0 3 65,0 0-19,10-2-27,16 1-85,13 0-63,7 2-41,1 3-23,-4 4-9,-10-1-13,-12 4-101,-12 0-136,-9 0-293</inkml:trace>
  <inkml:trace contextRef="#ctx0" brushRef="#br2" timeOffset="-190437.22">22162 10021 292,'0'0'307,"103"-20"-246,-37 13-39,4 0 61,4 1 16,4-2-41,3-1-33,4-2-6,-2-1-5,-5-1-7,-9 2 7,-13 2 9,-8 1-5,-8 3-10,-4 0-2,1 1-3,-2-1 2,0 0-1,-4 1 9,-4 0 13,-10 0-11,-2 4-4,-10 0 3,-5 0 1,0 0-8,-13 0-7,-20 8-3,-11 3 1,-13 3-5,-4 0-13,-8 0 4,-11 0 13,-13 3-3,-11-3-1,-5 3-2,0 2 6,15-2 1,10-2-4,15-2 6,18-4 0,13-2 2,16-5 0,13-2 3,6 0 1,3 0 27,21 0 27,25 0-7,21-4-16,21-5 10,14-4 4,8 1 9,2-5-20,-3 0 8,-8 1-25,-14 2-3,-19 5 1,-15 7-4,-19 2-12,-15 0-5,-10 0-2,-7 0-15,-2 0-36,-8 0-57,-20 0-31,-9 0-17,-8 0-28,2 0-142,5 0-21</inkml:trace>
  <inkml:trace contextRef="#ctx0" brushRef="#br2" timeOffset="-190089.77">23124 9644 18,'0'0'18,"0"0"45,0 0-13,0 0-7,68-77 2,-68 71-28,0 1-7,0 0 52,0 3-18,0-3 18,-5 1 6,-1-1 1,0 2 5,0-1-23,-4-1-51,1 0-43,-3 2-84,-3-3-88</inkml:trace>
  <inkml:trace contextRef="#ctx0" brushRef="#br2" timeOffset="-189821.52">22665 9462 385,'0'0'4,"0"0"-4,-106-1-21,69 1 21,-1 0 23,1 8 3,1 4-9,2 2-17,2 0-49,4-1-47</inkml:trace>
  <inkml:trace contextRef="#ctx0" brushRef="#br2" timeOffset="-189555.86">21909 9815 274,'0'0'59,"0"0"-59,0 0-66,-6 97 61,1-62 1,-4 3 4,-1 1-45,1 4-40,1-4-7,5 1 59,3-4 30</inkml:trace>
  <inkml:trace contextRef="#ctx0" brushRef="#br2" timeOffset="-189129.27">22212 9746 299,'-57'76'0,"16"-6"-151,19-11 75,19-7 23</inkml:trace>
  <inkml:trace contextRef="#ctx0" brushRef="#br3" timeOffset="-179776.62">13241 2752 148,'0'0'434,"0"0"-378,9-101-28,-9 49 58,-2-13-12,-4-5-10,-1 0-22,1 7-17,-3 9-8,-3 7-6,-4-1 1,-5 4 3,-2 0 4,-3-4-9,-6 4-5,-2 1-1,-8-3-4,-1 4 0,-3-2-9,-4-1-25,-5-1 10,-3 7 0,-6 4 22,-4 5 2,-4 8-1,-7 2-1,-11 4-1,-8 2 2,-7 6-2,-6 4 3,-2 4-1,2 0 1,2 2 0,3 12-1,-5 8 1,3 5-2,-4 9 2,0 8 0,3 2-3,3 6 3,5-3-12,7 0-50,15-1 31,13-1 21,8 0 4,4 3 6,3 4-2,-5 4 2,-4 1 1,-4 5 1,-1 0-2,12-2 0,15-1 5,15-5-4,14-3 4,9-5 15,0 2 15,0 0 9,6-1-21,3 1-7,-1 0 4,6-3-14,11-2 1,10-3-2,13-1 6,15-1-5,9-4-6,8-1-12,8-9 5,7-1-53,8-8-72,6-6 30,4-3 16,2-4 86,6-2 9,6-1 15,3-1-12,-3 0-12,0-5-39,-6-13 39,-2-4 25,0-6-23,-2-9 14,-2-4 31,-9-6 21,-7-2 23,-12-1-40,-7-4 0,-7-3-35,-12-4-11,-10-4-4,-4-8-1,-6-6-7,-8-1-5,-3 0 12,-2 9 0,-3 4 2,0 6 2,1-2-2,-7 1 2,-4 2 11,-14-1 10,-1-1-11,-17-3 5,-19-1-17,-11 0-2,-9 10-8,-11 10 0,-12 10-1,-15 14 7,-12 3 2,-12 7-3,-10 4 3,-4 0 0,-2 6 0,-3 2 0,4 0 1,-2 0 0,-1 5 0,2 10-1,4 2 0,1 9 0,6 5-2,6 10-14,9 8-6,11 8-3,7 3 15,9 7-3,4 8-4,5 3 12,7 4 5,12-2 3,13-5-3,16-3 0,6-6 0,8 0 2,0-4 1,2-4-3,8-7 0,0 0 3,25 1-1,20-2 6,10-2-2,10-4-6,4-7-2,3-7 2,6-4 0,1-4-43,4-5 43,7-4 0,7-4-4,3-8 0,10-1 4,5 0 0,0-13 0,1-6 4,-3 0-4,-2-6-1,-5-3-2,1-3 3,-1-8 4,3-3-1,0-3-3,1 0 6,-8 1-2,-6 4 20,-15 2-12,-8 8 0,-12 1-8,-8-2-4,-6 1 2,-5-1-2,0-6-9,0-1-2,-5-7-7,-3-2 11,-8-4-3,-9-5 0,-10-8 10,-7-2 7,-20 3 7,-23 5-11,-14 12-3,-16 10-1,-15 4-6,-12 8 7,-13-1-3,-4 2 2,-5 2-1,1 4 2,-1 6 3,1 3 6,0 6 3,1 2-3,-3 0 3,-5 5-8,-3 9 2,1 5-6,9 6 3,10 6-6,12 1 3,8 6 0,10 4 0,5 9 1,3 9 0,5 4 0,5 8 3,3-1 7,9-1 4,5-3 2,9-3 8,10 0 8,12-2-1,9-3 0,6-6-2,9-1-13,19-2 3,5-4 2,5-5-11,2-2-7,3-3 0,-2-5 5,4 0-4,-1-3 2,6-3-1,13-4 7,12-5-4,10-6-7,9-9-2,0-1 1,1 0 2,6-13-2,4-4 1,4-5 0,-3-5 0,1-4 2,-5-8-4,8-7 0,1-7 1,-1-7 7,-6-3-2,-9 3 6,-15 1 18,-17 4-5,-8 5 6,-9 5-21,-4 4-5,-7 7-1,-6-2-4,-10 0-1,-11-4 0,-8-7-17,0-2 5,-23 1 4,-4 7-16,1 8 4,-4 8 2,-3 5-18,-6 7-61,-11 4-70,-10 4-195</inkml:trace>
  <inkml:trace contextRef="#ctx0" brushRef="#br3" timeOffset="-177798.57">13411 3117 249,'0'0'406,"0"0"-396,0 0 7,0 0 46,0 0 14,0 0-6,0 0-40,22-4-20,-17 4 6,3 0 5,5 0 2,3 3 7,5 5-3,1 0 0,2 2 4,-3 0-5,-1-2 2,-4 1 2,0 0-10,-2-2-1,1 1-3,0-1 2,0-2 2,-6 0-6,-2-3-4,-3-1 5,-2-1-8,-2 0-7,0 0 2,0 0 3,0 0-5,0 0 0,0 0 4,0 0-3,0 0 0,0 0-2,0 0 0,1 1-1,-1-1 0,0 0-11,0 0 0,0 0-22,0 0-14,0 0-3,0 0 0,2 0-25,1 0-37,-1 0-88,-2 0-52,0-4-243</inkml:trace>
  <inkml:trace contextRef="#ctx0" brushRef="#br3" timeOffset="-176727.47">12635 1862 541,'0'0'17,"0"0"7,0 0-24,0 0 63,0 0 24,0 0-41,53 7-15,-34 13 4,4 8 2,6 9 9,4 7-5,0 4-15,-2 4 2,-1 2-8,-6 1 3,-8-5-2,-5-6-12,-7-4-4,-1-8-1,-3-5-3,0-7 0,0-7 5,0-7-4,0-3-1,0-3 1,0 0 1,0 0 2,0 0-2,0 0 3,0 0-5,0 0 0,0 0 3,0 0-2,0 0-1,0 0 3,0 0-1,0 0 0,0 0 0,0 0 3,0 0-4,2 0-2,-2 0 1,0 0 3,0 0-2,0 0-2,0 0 0,0 0 1,0 0 0,0 0-1,0 0 0,0 0 1,0 0-1,0 0-1,0 0 0,0 0-7,0 0-16,0 0-17,0 0-5,0-3 11,0-1-5,0 0 12,0 1 13,0 1-2,0-3-5,0 1-52,0 0-84,3-3-52</inkml:trace>
  <inkml:trace contextRef="#ctx0" brushRef="#br3" timeOffset="-164644.32">14594 4272 32,'0'0'100,"0"0"9,0 0-24,0 0-28,0 0-5,0 0-1,0 0-13,-63 66 0,49-57 21,0 3 6,2-1 7,0-2-5,3 0-21,0 0 8,0 1-25,-3 3-2,-1 1 1,-7 5-6,-5 3-8,-3 3-4,-3-1-1,-2 2-8,-1-2 9,4 1 0,3-1-9,0-1-1,0-1 3,1-2 1,-5-3-3,-4-1 1,-1 0 0,-3 1 7,0-3-7,-1 1 4,3 1-6,-1-4 2,2 4-2,-2-2-1,2 3 0,-1 0 1,2-1 0,-1 1 0,3-3 1,-3 1-2,-2-2 2,-4 1-1,-5 0 1,0-1-1,-2 2 6,6-1-1,3 0-5,5 1-2,6-1-8,-3-2 6,-2 1 3,-2-2 1,-8 2 1,-11-1 0,-13-1 5,-14 2-4,-11 1 6,2 1 0,3 1-8,12-1-8,6 0-15,5-3 6,-1-1 17,1-3 0,-3-1 0,-3-1 6,-15 1 11,-10-2-4,-9 0-11,2 2-2,6-1-6,14-3-35,14 1-11,10-4-1,8 0 34,1 0 17,-5-1 4,-7-11-2,-12 1 0,-5-2 0,-4 3 0,3-1 0,6 0 2,6 0-1,4-5-1,7 1 2,3-1 0,1-1 6,2 0 3,-4-2-9,-11-4-2,-7-3-2,-9-4-16,0-3-13,1-4-8,9-4 29,12-1 9,9-3 1,5-3 19,12 1-1,-1 0-10,4-4-4,-5-2 1,2 2-5,-2-2-1,-3 5 1,5 4 0,0 6 1,4 1-1,-2 3 2,4-2-1,0 0 4,-2-1 13,5-1-6,-1-2-6,1 1-3,-2-3-3,0 1-3,0-4 3,-1-2 8,3-10-6,-1-5 0,4-4 42,1 1-27,2 0-3,5 2-1,0-3-10,6-1 4,-4-5-7,2-3 0,5-6 3,2-1-3,3 0 3,8-1-11,20 1 8,3-2 0,8-5-5,3-4-8,4 1-11,2 3-13,5 6 29,5 1 8,7 2 1,5-1 0,6 0-2,7-1-11,4 4 12,4 3-10,0 5 10,0 0-3,0-2-3,1-1 4,5 5-14,2 3 4,-2 9 12,-2 6 9,6 6 7,-2 5-16,4 7-10,4 4 4,1 5 4,8 5 0,9 5-12,8 6-7,3 3-7,4 3 24,-7-1 4,-5 2 0,-3 0 0,-5 0 1,-4 0-1,2 2 0,1 10 5,-1 2-1,1 1-3,-8 1 1,-2 0-1,-7 1-1,1 2 5,0 1-3,-3 3 5,2 2 1,-5 3 3,0 5 3,-6 3-6,4 4-7,-2 2 6,-4 6-3,-2 5 1,-4 0-2,-4 3-2,-3 3 7,0-1-8,-3 6 0,-2 5 1,0 2-2,-2 4 2,-2 1 0,-3 2-1,-6 2 1,-4 2 1,-9 2 8,-5 8 0,-12 5 1,-11 7-3,-7 2-6,-10-3 1,0-4-3,-10 3 2,-7-4-1,-2-3-1,4-3 2,0-2-1,4-4 0,1 1-1,0-4 3,-4-3-3,-2-3-9,-7-9 9,-2-2 0,-2-4 13,-1-4-13,-2-7 3,4-5 10,1-8-12,1-5 0,5-7 8,-2-2-1,3-5 2,3-4 1,-3-2-7,3 1 7,-2 0-2,-3-2 2,-1 3 0,-3 1-7,2 0-2,4 1-2,2-1-10,3-4 10,5-3 1,4-1 1,-1-5-1,2 1-1,0-3 0,1-1 0,2 1 0,0-1-5,-1 0-11,1 0-5,-2 0-9,2 0-16,-2 0-19,1 0 5,-2 0-6,-1 0-37,0 0-28,-1-6-1,-1 0-101</inkml:trace>
  <inkml:trace contextRef="#ctx0" brushRef="#br3" timeOffset="-157587.35">11969 3301 84,'97'69'54,"3"-26"-42,-2-20 88,-7-22-35,-10-2 11,-20-29-14,-18-14-30,-24-14-15,-19-20-17,-13-18-17,-34-16 4,-19-22-17,-16-29-99,-15-19 19</inkml:trace>
  <inkml:trace contextRef="#ctx0" brushRef="#br3" timeOffset="-157311">12452 3449 439,'0'0'119,"85"-62"-41,-66-1-78,-17-17-20,-2-20-44,-34-21 1,-22-25-74,-24-29-105</inkml:trace>
  <inkml:trace contextRef="#ctx0" brushRef="#br3" timeOffset="-157044.29">11745 2526 164,'49'109'0,"4"-17"-164</inkml:trace>
  <inkml:trace contextRef="#ctx0" brushRef="#br3" timeOffset="-156762.12">12015 2630 269,'62'147'13,"7"5"-13,3-8-56,1-12-128</inkml:trace>
  <inkml:trace contextRef="#ctx0" brushRef="#br3" timeOffset="-156477.84">11494 2419 458,'46'133'0,"19"0"-63,16-10-133</inkml:trace>
  <inkml:trace contextRef="#ctx0" brushRef="#br3" timeOffset="-147564.74">13967 3696 270,'0'0'483,"0"0"-471,0 0-12,0 0 0,0 0 11,0 0 15,0 0-7,0-16-16,0 16-2,0 0 0,0 0 11,0 0 39,0 0 5,0-3-8,0-2-8,0-1-8,0-3 3,0 1-4,0 1-7,0 0-14,0 1 1,0 2-4,0-3-5,0 3-2,0-4-4,0 4 4,0 0 2,0 1-1,0 0-2,0-1-1,0 3-12,0-4-6,0 3-18,0-3-11,0 1 13,0 1 24,-4-2-14,-2-1-25,0-1 14,-2-1 21,-2 0-95,1-1-87,2 1-101</inkml:trace>
  <inkml:trace contextRef="#ctx0" brushRef="#br3" timeOffset="-147262.96">13760 3374 555,'0'0'30,"0"0"-30,-22-89-3,11 63 3,-5 1 32,-2 3-18,-8-2-14,-5 1-8,-9-4-4,-5-2-2,-7-1 28,-3 1-30,-7 2 14,-3 5-39,-10 8 4,-10 8-158,-6 6 116,-6 0 79,-10 19 3,-2 4 24,-4 4-27,0 7-1,-1 6-21,2 7-1,-6 9-92</inkml:trace>
  <inkml:trace contextRef="#ctx0" brushRef="#br3" timeOffset="-146946.28">10719 4580 232,'0'0'25,"0"0"16,0 0 68,0 0-33,0 0-15,16 74 25,-16-68-32,0 2-9,0 0 24,0-2-40,0-2 4,0-2-19,0 1-10,0-3-4,0 4-1,0-4-11,0 0-24,0 0-41,0 0-46,0-4-28,7-13-157</inkml:trace>
  <inkml:trace contextRef="#ctx0" brushRef="#br3" timeOffset="-146001.08">11676 1646 3,'-107'14'0</inkml:trace>
  <inkml:trace contextRef="#ctx0" brushRef="#br3" timeOffset="-145692.12">11068 1772 72,'-90'41'0,"1"8"-2,1 7-13,3 10 15,7 6 27,4 5-3,13 3-24,9-5-30</inkml:trace>
  <inkml:trace contextRef="#ctx0" brushRef="#br3" timeOffset="-145664.19">10441 2699 129,'0'0'71,"128"104"-22,-51-54 2,0-6-39,1-7-10,4-12-2,15-11-15,7-10-52,10-4-130</inkml:trace>
  <inkml:trace contextRef="#ctx0" brushRef="#br3" timeOffset="-145640.26">11535 2951 67,'110'-20'72,"3"-6"-72,8-10-125</inkml:trace>
  <inkml:trace contextRef="#ctx0" brushRef="#br3" timeOffset="-145617.32">12725 2392 61,'0'0'0</inkml:trace>
  <inkml:trace contextRef="#ctx0" brushRef="#br3" timeOffset="-141923.9">10569 2663 67,'0'0'0,"-1"79"-26,1-50-15</inkml:trace>
  <inkml:trace contextRef="#ctx0" brushRef="#br3" timeOffset="-141205.37">12021 1431 267,'-104'0'0,"-3"17"-5,-3 3-44,0 7 43,2 4 12,6 2-12,8 2 10,9 1-10,11 7 8,4 3-16,2 4 28,9 5-14,2 1 0,9-6-112</inkml:trace>
  <inkml:trace contextRef="#ctx0" brushRef="#br3" timeOffset="-140815.76">10757 2759 16,'0'0'103,"115"35"-19,-62-20-65,0 1 92,1-2-72,6 2-39,7-5-8,9-6-87,6-2-30,9-3 54,3 0 71,-1-1 9,3-13 14,0-6 38,8 0-1,6-5-38,0-3-22,-5-5 0,-9-1 9,-13-2 33,-10-8-22,-7-6-15,-3-6 3,-5-1-8,-4 0 8,-8 2-22,-12 1 9,-10 2-53,-11 1 40,-10 2 1,-3-4-54,0-1-86</inkml:trace>
  <inkml:trace contextRef="#ctx0" brushRef="#br3" timeOffset="-140498.09">12465 1641 109,'-88'-15'0</inkml:trace>
  <inkml:trace contextRef="#ctx0" brushRef="#br3" timeOffset="-140463.59">11903 1627 132,'-142'29'113,"-10"12"-76,2 17-14,3 10-3,9 12-3,15 5-6,11 3-11,15 0-13,19-3 13,19-3 0,22-4-16,21-3 3,16-4 2,5-2 11,23-9 26,10-12-10,9-11 5,14-10-3,16-10-12,17-8-6,18-9-119,16 0 83,11-9-97</inkml:trace>
  <inkml:trace contextRef="#ctx0" brushRef="#br3" timeOffset="-135256.71">12243 3375 1254,'0'0'290,"0"0"-281,0 0-9,0 0 15,0 0 20,0 0 36,17-30-64,-17 30-7,0 0-9,0 0-8,0 0-7,0 0-6,0 0-22,0 0-2,4-2-10,17-7-82,12-2-44,17-7-55,11-7-90</inkml:trace>
  <inkml:trace contextRef="#ctx0" brushRef="#br3" timeOffset="-134531.71">13329 3035 753,'0'0'64,"0"0"-56,0 0 69,0 0 72,0 0 24,0 0-71,4-1-39,-1 0 1,3-4 1,7 0-17,10-4-23,9-2-11,9-4 8,3-1 4,2-1-4,-1 0 0,-3 0-3,2 3-4,-4-1-9,-2 6-1,-7 1 0,-9 3-2,-8 4-1,-10 0-1,-4 1-1,0 0 0,0 0 0,0 0 0,0 0 0,0 0 1,0-2 1,0 2 0,0 0-2,0 0-1,0 0 1,0 0 0,0 0-1,0 0 1,0 0-1,0 0 1,0 0 0,0 0 1,0 0-2,0 0 1,0 0 0,0 0-3,0 0 2,0 0-2,0 0 1,0 0 0,0 0 0,0 0-4,0 0 1,0 0-3,0 0-2,0 0-3,0 0-5,0 0-5,0 0-2,0 0 1,0 0-4,0 0 9,0 0 3,0 0-2,0 0-25,0 0-35,0 0-19,0-2-25,-3-3-11,-9-2-44,-6-3-89,-7 1 42</inkml:trace>
  <inkml:trace contextRef="#ctx0" brushRef="#br3" timeOffset="-134004.21">13429 2832 336,'0'0'97,"0"0"-57,0 0-15,0 0 16,0 0 76,0 0-2,33 42-38,-32-42-4,-1 0-11,2 0-5,-1 0-21,-1 0-36,0 0 0,2 0-30,-2 0-6,0-3-7,0-11-56,-2-8-30,-18-7-18,-12-10 34,-8-15-87</inkml:trace>
  <inkml:trace contextRef="#ctx0" brushRef="#br3" timeOffset="-133716.38">12245 1901 312,'0'0'227,"0"0"-227,0 0-87,0 0 57,0 0 24,0 0-6,-42-6-129,51 9-22,7 13 163,11 6 0</inkml:trace>
  <inkml:trace contextRef="#ctx0" brushRef="#br3" timeOffset="-133011.6">13316 2985 935,'0'0'187,"0"0"-154,0 0-30,0 0 8,0 0 78,0 0-6,6 0-66,-6 0-17,0 0 0,0 0 0,0 0-1,0 0 1,0 0 0,0 0 1,0 0 1,0 0 2,0 0-3,0 0-1,0 0 0,0 0-1,0 0 1,0 0 0,3 0 0,-2 0 2,2 0-1,0 0 1,-2 0-2,1 0 0,-1 0 4,-1 0-4,0 0 1,0 0 1,0 0-1,0 0 0,0 0 2,0 0-2,0 0 0,0 0 2,0 0 6,0 0-3,0 0 0,0 0 1,0 0-2,0 0-3,0 0-1,0 0-1,0 0 1,0 0-1,0 0 0,0 0 1,0 0 0,0 0-1,0 0 0,0 0 0,0 0 0,0 0-4,0 0 4,0 0-8,0 0-3,0 0 0,0 0 2,0 0 2,0 0 0,0 0 1,0 0 4,0 0-3,0 0-4,0-1-22,0 0 4,2-2-8,-1 0 18,1 1-6,-1 0-17,-1 1-6,0-1 4,0-1 10,0 0 3,0-1-23,0 0 2,0-1 12,0 0 2,0 1 0,0-1-8,2-1-2,-2 0-20,0 0-18,0 4 3,0-3-61,0 1-76</inkml:trace>
  <inkml:trace contextRef="#ctx0" brushRef="#br3" timeOffset="-126612.77">1816 14337 608,'0'0'245,"0"0"-220,0 0 50,0 0 38,0 0-17,0 0-24,0 0-38,-23-54-12,14 51 7,2 0 2,1 1-11,-2-1-3,1 3 9,1-3 3,-2 0 5,1 2-8,-3-2-4,-1-1 0,-1 4-7,-3-3-6,0 3 1,-4 0-3,1 0 1,-3 0 3,-3 7-7,-1 3 6,-2 2-6,-1 1 5,1 1-5,-1 2 0,-2 2 1,3 1 1,0 0-3,2-1 1,4 1 0,1-3 0,4 0-1,2 0 2,1 2-3,1 2 0,-3 3 2,3-1 0,1 2 3,3-1-4,2 0-1,3 1 5,-2 1-2,4 0 3,-1 0-4,2-1 3,0-2-3,0 2 2,0-2-2,0-1 0,5 4 1,7 0-1,1 0 1,1 0 2,0 3-6,9-5 6,-2 1-3,1 2 4,1-2-4,5-4 2,-1-3 2,0 0-4,3-6-3,-5 0 3,3-1 1,-1-1 0,-2-3-1,0 0 1,-2-3 4,-2-1 2,3-2-4,-3 0-2,6 0 2,-2 0-3,2-8 3,0-1-1,-2 0-2,-1-2 0,0-2-1,4 1 4,-4-1-7,0 1 4,-6 0 0,4-1 0,-1 0 0,-1-4 1,-1-2-1,-3 1 0,2 0-2,0-3 3,-3 2-2,1-3 2,-2 1-4,-4 0 1,2-1 1,-3 1 0,0-1 2,-3-2-4,-3 1 0,0-1 2,-3-1-3,0 2 2,0 0 1,0-3-3,-3-1 0,-4 0 4,1 0-3,0 1-1,-2 3 0,1 0 0,-2 4 0,1-1 0,-1 1 0,0-1 0,-1 1 4,-2-1-4,3 1 0,-1 5-1,1-3-1,-2 6 1,1 0-1,-1 3 2,-2-1 2,-2 2-2,0 2 0,-1-2 0,-5 2 1,1 1-1,-5 3-1,1-1 1,-4 2 0,3 0-1,-2 0 1,6 0-1,1 0 3,7 0-4,1 0-1,3 0-6,3 0-12,6 0-14,0 0-24,0 0-17,0 3-32,0 6-137,0 8-64,-3 0-214</inkml:trace>
  <inkml:trace contextRef="#ctx0" brushRef="#br3" timeOffset="-125831.94">1693 14712 428,'0'0'192,"0"0"-82,0 0 90,0 0-77,0 0-16,0 0-30,-1-4-32,1 4-5,0 0-6,0 3-14,0 3-7,0-3-8,0 2-1,0 0 0,-5-2 0,1 1 3,-2-4-7,3 0 3,-3 0 0,3 0 4,-3-3 3,3-5 0,3 1 4,0 0 12,0 0 6,0 0 5,0 0-3,6 3-5,7-1-8,1 5-12,-1 0-3,-1 0-2,-3 0-4,-7 5-2,-2 6-5,0 2 3,-9 1 4,-12-2 3,0-6-3,-2-6-9,6 0 9,3-3 6,8-11 2,3-4 2,3-2 0,0 0 10,15 4-7,1 6-1,-2 4-12,2 6 0,-1 0-14,0 2-23,-6 14-112,-9 4-149,0-3-305</inkml:trace>
  <inkml:trace contextRef="#ctx0" brushRef="#br3" timeOffset="-125011.96">1074 13459 723,'0'0'89,"0"0"-82,0 0 65,0 0 16,0 0-9,0 0-65,0-14-7,0 42-7,0 10 0,6 7-63,6 2-217,0 4-303</inkml:trace>
  <inkml:trace contextRef="#ctx0" brushRef="#br3" timeOffset="-124713.1">1152 14207 812,'0'0'91,"0"0"-89,-6 85 4,-3-42-5,0 4-1,2 4-51,2-1-235,-1 0-16,6-7 59</inkml:trace>
  <inkml:trace contextRef="#ctx0" brushRef="#br3" timeOffset="-124673.74">1155 15200 472,'0'0'17,"0"0"-17,-3 91-80,3-59-106</inkml:trace>
  <inkml:trace contextRef="#ctx0" brushRef="#br3" timeOffset="-124383.72">1179 15612 485,'0'0'147,"0"0"-113,0 0 11,-4 76-45,3-60-2,1-4-121,-1 1-126</inkml:trace>
  <inkml:trace contextRef="#ctx0" brushRef="#br3" timeOffset="-124067.55">1771 13481 512,'0'0'0,"0"0"0,0 0 63,6 84 56,1-28-17,-2 10-65,-5 9-37,0 5-9,0 8-97,0 0-146,0 1-101</inkml:trace>
  <inkml:trace contextRef="#ctx0" brushRef="#br3" timeOffset="-123785.8">1796 14732 440,'0'0'51,"15"94"-42,-12-48-7,-3 1 10,0 7-12,3 0-16,4-2-112,1-2-242,1-4 370,-3-2 68,1-1-31,-7 3-37,0-2-63,0 2 63</inkml:trace>
  <inkml:trace contextRef="#ctx0" brushRef="#br3" timeOffset="-123753.92">1841 15942 440,'0'0'6,"0"0"20,0 0 53,0 0-22,0 0 12,0 0-29,0 70-36,0-70-4,9 0-77,9-12-106</inkml:trace>
  <inkml:trace contextRef="#ctx0" brushRef="#br3" timeOffset="-123449.79">2263 13489 802,'0'0'0,"0"0"-53,0 109 53,0-18 55,0 20-15,0 11-29,-9 6-11,3 1-5,2-8-54,4-1-173,0-7-142</inkml:trace>
  <inkml:trace contextRef="#ctx0" brushRef="#br3" timeOffset="-123152.05">2340 15333 565,'0'0'77,"-11"117"-75,-1-59-1,-6-4 17,7-1 40,-3-2 7,-1-2-24,4-1-35,-4-1-2,5-4-4,1-5-3,9-2-9,0-5 1,0-3 4,13-2 7,-4 0 0,-3-2 2,0-2 1,-5-2-3,-1-3-120,0-5-140</inkml:trace>
  <inkml:trace contextRef="#ctx0" brushRef="#br3" timeOffset="-122680.38">575 13358 900,'0'0'0,"0"0"-7,0 0 7,0 0 17,0 77 11,-3-16-28,3 14-21,0 13-152,7 12-22,5 2-149</inkml:trace>
  <inkml:trace contextRef="#ctx0" brushRef="#br3" timeOffset="-122382.4">652 14621 25,'0'0'821,"-3"133"-752,-12-62-62,0 3-5,5-4 0,7 2-2,3-1-17,4-1-188,8-4-13,-2-6 76,1-5-116</inkml:trace>
  <inkml:trace contextRef="#ctx0" brushRef="#br3" timeOffset="-122351.48">673 15698 338,'0'0'125,"0"0"8,0 0-12,45 77-59,-36-58-1,1 0-31,-4-2-30,4-4-13,5-6-81,5-7-189</inkml:trace>
  <inkml:trace contextRef="#ctx0" brushRef="#br3" timeOffset="-122034.41">2596 13283 304,'0'0'30,"0"0"43,0 0 68,0 0 30,37 103-21,-30-61-53,-1 9-30,-3 9-30,-1 10-25,7 8-12,7 14-122,10 1-262</inkml:trace>
  <inkml:trace contextRef="#ctx0" brushRef="#br3" timeOffset="-121718.07">2807 14998 593,'0'0'355,"-37"139"-355,34-77-103,3-7 100,0-4 3,12 2 2,9-3-2,-3-3-2,-2-1-4,-4-2 5,0 2 1,-1 3-74,-1 4-134,3 0-32</inkml:trace>
  <inkml:trace contextRef="#ctx0" brushRef="#br3" timeOffset="-121689.11">2973 16094 374,'0'0'219,"-9"81"-112,-6-36-2,-3-6-31,8-3-16,0-1-39,10-2-4,0-1-15,0-1-19,0-5-108,0-5-132</inkml:trace>
  <inkml:trace contextRef="#ctx0" brushRef="#br3" timeOffset="-120582.9">1338 13226 298,'0'0'100,"0"0"-37,0 0 44,0 0-38,0 0-53,0 0-16,23 4-2,-25 23 2,-11 7 6,-2 4 6,6 5-12,3-1-94,6-1-200</inkml:trace>
  <inkml:trace contextRef="#ctx0" brushRef="#br3" timeOffset="-120267.56">1474 14110 741,'0'0'22,"0"0"-13,25 92-9,-23-55 7,-2 6 3,0 5 11,0 5-21,3 3-18,1 0-205,2-6-67</inkml:trace>
  <inkml:trace contextRef="#ctx0" brushRef="#br3" timeOffset="-120230.63">1574 15070 428,'0'0'42,"0"110"-30,0-54-3,-9-4-4,4-2 102,4-2-11,1-4-63,0-4 11,0 1-27,1-4-17,7-3-47,0-3-165,0 1-179</inkml:trace>
  <inkml:trace contextRef="#ctx0" brushRef="#br3" timeOffset="-119733.08">2596 13539 747,'0'0'101,"0"0"-88,0 109-10,0-50-3,0 14-14,0 11-10,0 5-101,-8 3-146</inkml:trace>
  <inkml:trace contextRef="#ctx0" brushRef="#br3" timeOffset="-119418.24">2484 14969 938,'0'0'58,"0"0"-45,18 85-13,-15-52-3,-2 5 3,-1 7 0,0 5-32,0 2-100,0 1-86,0 2 43,0-2-83</inkml:trace>
  <inkml:trace contextRef="#ctx0" brushRef="#br3" timeOffset="-119386.33">2503 15741 13,'0'0'480,"27"72"-344,-18-32-66,-6 1 69,-3 2-100,0-1-23,0-1 9,-9 0-22,-6-3 4,5 0 12,-1-3-3,5-2-15,0-6-1,5-5-82,1-12-144</inkml:trace>
  <inkml:trace contextRef="#ctx0" brushRef="#br1" timeOffset="-111867.5">1753 14047 435,'0'0'465,"0"0"-385,0 0 57,0 0 19,0 0-38,0 0-38,12-15-42,-12 15-15,0 0-15,0 0-8,-12 0-11,0 0-86,-6 0-118,0 5-204</inkml:trace>
  <inkml:trace contextRef="#ctx0" brushRef="#br1" timeOffset="-111553.22">1395 14112 715,'0'0'110,"0"0"-55,0 0 19,-87 25-50,54-5-24,3 3-26,7-2-217,-1 2-189</inkml:trace>
  <inkml:trace contextRef="#ctx0" brushRef="#br1" timeOffset="-111237.57">982 14364 585,'0'0'259,"0"0"-217,0 0 96,0 0-40,0 0-56,0 0-40,-35 52-2,22-22-8,1 2-11,3-1-2,-3 5-17,2-2 11,-2 0 3,-3-2 7,3-1 13,-1 0 2,-2-6 3,9 0-1,0-5 2,3 0 2,3 0 15,0 0 4,0 1 8,6 1-12,7 3-19,2 3-11,1 1-123,-2 6-332</inkml:trace>
  <inkml:trace contextRef="#ctx0" brushRef="#br1" timeOffset="-111199.71">1092 15358 758,'0'0'40,"0"0"42,0 0 5,0 0-71,72 83-16,-56-56-19,5 0-170,1-2-60,0-5-117</inkml:trace>
  <inkml:trace contextRef="#ctx0" brushRef="#br1" timeOffset="-111163.8">1471 15616 514,'0'0'0,"0"0"-39,115 0-242</inkml:trace>
  <inkml:trace contextRef="#ctx0" brushRef="#br1" timeOffset="-110853.45">2280 15630 796,'0'0'109,"0"0"-41,0 0-33,83-53-35,-62 38-47,1 3-279,-1-4-285</inkml:trace>
  <inkml:trace contextRef="#ctx0" brushRef="#br1" timeOffset="-110537.87">2585 15291 542,'0'0'21,"14"-87"-21,0 31-80,6-2-86,4 2 110,0 8 32,2 7-39,-6 9 63,-1 7 162,-5 3-46,-1 2-65,1-2-32,0-2-2,-4-2-9,2 1-8,-5-2-8,-3 0 8,-1 0 53,-3 1 59,0-4-4,-7 0-29,-14-1-41,-4-1-38,-2-4-117,-3 3-208</inkml:trace>
  <inkml:trace contextRef="#ctx0" brushRef="#br1" timeOffset="-110501.98">2450 14151 638,'0'0'13,"0"0"-4,-87-101-18,53 70-8,-2-1-13,-3 6-108,3 3-204,1 1 240</inkml:trace>
  <inkml:trace contextRef="#ctx0" brushRef="#br1" timeOffset="-110153.38">1606 13697 403,'0'0'234,"-113"-24"-99,55 19 5,-3 2-65,-3 3-17,-3 0-13,3 5-18,1 9-24,1 6-2,6 6-1,5 3-23,7 1-34,3 3-76,1 3-201</inkml:trace>
  <inkml:trace contextRef="#ctx0" brushRef="#br1" timeOffset="-109851.27">512 14126 722,'0'0'0,"0"0"0,0 0 31,-89 58-26,57-30 30,-2 9-20,1 4-15,2-1-40,4 1-3,7-4-3,4-1-10,7-2 28,3 0 6,0 4-13,-2-1-20,1 6 42,-2 3 12,2 0 1,4-2 0,3-1 5,0-3 41,6-3 27,9-2 28,0 3-58,4 3-15,2 4-10,4 3-18,11-1-223</inkml:trace>
  <inkml:trace contextRef="#ctx0" brushRef="#br1" timeOffset="-109813.37">762 15620 473,'0'0'62,"0"0"12,0 0 49,90 75-67,-59-58 4,5 0-15,9-2-30,10-5-11,5-2 9,7-1-6,6-1-7,3-1-40,3-1 7,-7-1-302,-2-2-59</inkml:trace>
  <inkml:trace contextRef="#ctx0" brushRef="#br1" timeOffset="-109504.54">2032 15797 277,'0'0'38,"95"0"-36,-50 0 47,6-9-49,-5 1-61,3 0 35,1 1-152</inkml:trace>
  <inkml:trace contextRef="#ctx0" brushRef="#br1" timeOffset="-109475.61">2630 15746 135,'0'0'0</inkml:trace>
  <inkml:trace contextRef="#ctx0" brushRef="#br1" timeOffset="-109445.69">3316 15441 627,'0'0'235,"46"-101"-222,-37 46-13,-6-3-48,0-8 39,-1-4 2,4 4-105,1 0-15,5 9 127,0 7 22,-9 5 7,-3 2-29,-3 1-1,-20-1-135,-3-7-276</inkml:trace>
  <inkml:trace contextRef="#ctx0" brushRef="#br1" timeOffset="-109121.13">3118 14202 511,'0'0'0,"-87"-65"-9,38 31-48,-1-3 19,7-3 38,3 1 2,6-1-2,6 5 37,-4 1-37,-2 6-27,-11-2-46,-10 1-189</inkml:trace>
  <inkml:trace contextRef="#ctx0" brushRef="#br1" timeOffset="-109088.22">1371 13459 440,'-107'22'111,"7"6"-41,6 2-31,8 2-5,6 2 34,7 1-28,10-2-31,7 3-4,5 2-5,6 3-31,4 10-130,5 14 11,3 13-83</inkml:trace>
  <inkml:trace contextRef="#ctx0" brushRef="#br3" timeOffset="-102575.23">434 14137 532,'0'0'125,"0"0"-13,0 0 47,0 0-30,0 0-11,0 0-38,0 0-32,20 13-7,4 8 10,4 9-7,3 7-11,-1 0 5,-4 2-19,0-6-12,-5-5-1,-3-6-1,-3-6-4,-6-9 2,-3-2-1,-1-5 0,-1 0 2,0 0 14,4-17 28,2-11-23,5-5-14,2-4-3,2-3-1,-1 1-5,6 3 0,1 4-5,2 8-46,7 11-109,2 10-167,-3 3-271</inkml:trace>
  <inkml:trace contextRef="#ctx0" brushRef="#br3" timeOffset="-101884.39">1240 14337 93,'0'0'88,"0"0"1,0 0-21,0 0 11,0 0 7,0 0 14,-51-26 15,46 23 4,1-1-18,-1 0-34,1 1-6,-3-2-22,-2 2-19,0-2-15,4 3-1,-2-3 4,-2 0-2,0 3-1,0 0-5,0-3 1,0 2 0,4-2 8,3 1 18,0-1 30,1 0 4,-1-1-14,0 3-4,2 2-1,0 1-3,0 0-30,0 10-9,14 9 0,4 5 0,-3 2 14,0-3-1,-6-6-4,-3-6-5,1-6 2,-2-4-5,-2-1 1,4 0 2,3-13 4,4-13 11,8-3-13,-5-5-5,1 0-2,5 3-10,0 4-56,4 8-72,3 11-115,-2 5-222</inkml:trace>
  <inkml:trace contextRef="#ctx0" brushRef="#br3" timeOffset="-101519.75">1523 14160 478,'0'0'173,"0"0"-98,0 0 28,0 0-27,0 0 8,0 0-22,18 40-23,-8-31 14,-2 0 9,-2-3-22,0-4-21,-1-2 4,0 0 3,1 0 16,2-8-5,-1-10-10,5-6-12,-3-6 4,0-1-8,4-5-4,-2 3-7,5 2 0,-2 5-6,-4 12-29,-1 7-90,-3 7-146,0 0-176</inkml:trace>
  <inkml:trace contextRef="#ctx0" brushRef="#br3" timeOffset="-100955.46">1811 14076 664,'0'0'171,"0"0"-44,0 0 50,0 0-51,0 0-73,0 0-42,15 8 4,3 8 31,0-1-7,-3-1-17,1-4-14,-5-2-2,-5-4 0,-1-1-4,-2-3 2,-1 0 6,4-8 22,0-15 20,3-7-40,1-4 5,-3-2-4,0 5-7,-1 6-6,-1 8 0,-3 10-39,4 7-75,3 8-165,0 18-175</inkml:trace>
  <inkml:trace contextRef="#ctx0" brushRef="#br3" timeOffset="-100520.96">2186 14212 155,'0'0'539,"0"0"-445,0 0 72,0 0-25,0 0-29,0 0-41,0 4-47,0 6 3,13 5 29,-1-1-16,3 0 1,-3-1-17,-1-3-9,-1 0-6,-3-2-3,4-2 1,-1-4-2,-4 0 5,3-2 2,1 0 16,1-4 4,1-15-2,1-6-5,1-4-12,-3-2 0,0 1-1,-4-1-3,2 7-3,-3 6-5,-2 5-1,0 8-4,-3 5-25,4 0-75,1 13-125,7 8-78,7 1-287</inkml:trace>
  <inkml:trace contextRef="#ctx0" brushRef="#br3" timeOffset="-100084.36">2661 14294 547,'0'0'83,"0"0"-48,0 0 87,0 0-17,0 0-28,0 0-42,-25 0-9,25 13 44,0 2-1,2 3-22,6 0-2,1 0-10,0-3-15,3-3 8,-3-4 3,-1-5-4,-2-3-2,2 0 15,1-3 17,2-17-13,2-5-12,-2-8-4,-1 0-8,2-4-8,-4 5-4,-2 3-8,0 9-2,-2 6-20,-3 12-52,4 2-78,-1 9-184,4 11-276</inkml:trace>
  <inkml:trace contextRef="#ctx0" brushRef="#br3" timeOffset="-99749.48">2909 14362 375,'0'0'240,"0"0"-196,0 0 99,0 0-29,0 0-15,0 0-33,-8 79-25,16-61-11,5-2 17,-4-2-1,0-6-9,0-2-6,-3-3 13,3-3 6,0 0 14,4-11-4,-2-9-26,1-5-5,-6-3-9,0-3 0,-5 2-16,1 0-4,1 4-1,0 7-45,-1 10-87,4 5-170,-4 3-402</inkml:trace>
  <inkml:trace contextRef="#ctx0" brushRef="#br1" timeOffset="-93260.27">2372 14768 844,'0'0'191,"0"0"-169,0 0 55,0 0 2,0 0-46,0 0 7,10 54-40,-12-23-1,-10 4-82,-2 2-90,8 0-116,0-2-200</inkml:trace>
  <inkml:trace contextRef="#ctx0" brushRef="#br1" timeOffset="-92939.86">2312 15161 622,'0'0'317,"0"0"-287,0 0 34,0 0 17,0 0-47,0 0 25,-28 49-59,1-26-27,-6 6-68,-3 3-93,-2-1-154</inkml:trace>
  <inkml:trace contextRef="#ctx0" brushRef="#br1" timeOffset="-92909.87">1877 15438 496,'0'0'351,"0"0"-350,0 0 42,0 0 9,0 0-46,-84-29-6,50 46-75,-5 2-61,-1 1-19,-6-1 12,1-3-191</inkml:trace>
  <inkml:trace contextRef="#ctx0" brushRef="#br1" timeOffset="-92588.41">1095 15411 89,'0'0'17,"0"0"84,-106-33-59,78 24-42,0-3-51</inkml:trace>
  <inkml:trace contextRef="#ctx0" brushRef="#br1" timeOffset="-92552.47">609 15237 635,'0'0'96,"0"0"-51,0 0 26,-88-82-71,67 67-16,2 1-142,-1 0-165</inkml:trace>
  <inkml:trace contextRef="#ctx0" brushRef="#br1" timeOffset="-92239.67">336 14847 397,'0'0'0,"0"0"-48,0 0 10,0 0 10,-9-74 16,-3 62 8,-3 0 4,3-5 102,0-2 21,5-1-26,1 2 23,4-2-120,2-2-1,0 1-235</inkml:trace>
  <inkml:trace contextRef="#ctx0" brushRef="#br1" timeOffset="-91340.53">2357 14834 366,'0'0'208,"0"0"-110,0 0 58,0 0-27,0 0-25,0 0 5,0-19-23,0 19-16,-3 0 0,-1 0-9,0 1-6,-6 12-11,0 4-10,-4 6-15,1 2-9,-4 3-5,-2 0-4,1-1 0,2-6-1,5-7-1,4-6-5,4-8-4,3 0 7,0 0-2,0-6 5,3-13 1,10 0 6,1-4 5,0 0-4,-3 2 2,5 3 1,-6 2-3,0 5 5,-4 2-1,1 4-2,1-1 1,-1 3-4,1 1-3,-1 0 1,-3 2-4,0 0 1,3 0 0,1 0-2,0 10 4,3 7 8,-2 5 5,1 1-1,1 4-8,-4-4 1,2 0-6,-3-5 1,0-4-4,2-6-7,1-1-27,-1-2-28,0-5-66,-3 0-64,6 0-53,1-9-107,3-4-198</inkml:trace>
  <inkml:trace contextRef="#ctx0" brushRef="#br1" timeOffset="-90717.72">2755 14804 531,'0'0'307,"0"0"-181,0 0 73,0 0-32,0 0-45,0 0-47,-19-30-55,10 47-19,-3 7 8,-6 2-3,0-1-4,2-1 3,1-5-5,0-6-1,9-6-10,3-6-9,3-1 9,0 0 11,0-7 0,15-8 0,3-6 12,1-2 0,2 2 5,-3 0 10,-6-1 5,1 8 2,-7 1-3,-1 4-5,-2 6 2,-2 3-3,2 0-4,-1 0-10,5 5-6,7 15-2,5 5 17,-1 5 4,3-2-4,-4 0 1,-3-4-16,-3-2-4,-1-3-1,-4-4-19,-2-4-63,-2-2-32,1-6-116,0-3-134,6 0-282</inkml:trace>
  <inkml:trace contextRef="#ctx0" brushRef="#br1" timeOffset="-90035.23">3220 14827 474,'0'0'299,"0"0"-122,0 0 24,0 0-24,0 0-53,0 0-56,-2-18-44,2 34-12,0 5 22,0 3-7,0 2-10,0-1-6,0-4-3,0-1-1,0-7-2,0-4-3,0-3 0,0-5 1,0 1 5,0-2-2,0 0 0,0 0-1,0 0-3,0 0 0,0 0-1,0 0 0,0 0 3,0 0-3,0 0-1,0 0 2,0-2-2,0-3-1,0-2-1,-2 0-4,-2-4-6,-1-5-11,1 0 0,-1 3-7,0-2 16,1 4 10,0 4 4,4 1 0,0 4 2,0 2 7,0 0 3,0 0-8,0 0 3,0 0-6,0 0 1,0 0 2,0 5-3,0-3-1,0 0 0,0 0 0,0-2 0,0 0 0,0 0-7,0 0-29,0 0-22,0 0-34,4-7-79,7-2-108,-4 1-221</inkml:trace>
  <inkml:trace contextRef="#ctx0" brushRef="#br1" timeOffset="-89580.58">3216 14841 105,'0'0'676,"0"0"-618,0 0 92,0 0-3,0 0-20,0 0-48,0-32-48,0 32 6,0 0 0,0 0-18,-4 2-15,-5 11 16,4 2 14,-4 4-2,5 2-11,-2 1-2,3 2-10,0-4-5,-2-4 2,2-5-5,1-6 0,2-3 0,0-2 0,0 0 8,2-10-4,12-9 17,4-8-10,1 1 5,2-2-2,0 0 8,-6 6 6,1 3 4,-7 9 3,-4 3-2,1 4-3,-2 3-8,-3 0-6,4 0-11,9 7-1,3 11-1,4 9 15,1 4-7,-5 5 4,0 1-2,-4-1-10,-4-3-1,-3-4-3,-5-2-4,-1-5-43,-3-4-75,-25-2-26,-11-8-262,-11-8-735</inkml:trace>
  <inkml:trace contextRef="#ctx0" brushRef="#br1" timeOffset="-88761.42">853 14718 461,'0'0'92,"0"0"45,0 0 51,0 0-59,0 0 4,0 0-11,-10-23-42,10 23-24,9 12-28,9 10 2,10 7 43,2 4-25,-4 0-17,0-3-9,-6-1-5,-4-5-6,-4-5-6,-3-7-1,-3-7 0,-3-3-2,0-2 2,0 0 7,-1-7 13,9-15 23,4-7-25,-3-6-6,3-2 3,-3 0-5,0 0 2,0 4-11,0 1-5,4 8-1,-8 9-22,-4 10-32,-4 5-64,0 6-193,-10 14-267</inkml:trace>
  <inkml:trace contextRef="#ctx0" brushRef="#br1" timeOffset="-88160.45">333 14763 593,'0'0'279,"0"0"-185,0 0 65,0 0-24,0 0-51,0 0-9,46 28 21,-21-10-29,2-1-24,-4 0-11,-2 1-5,-2-7-12,-7 1-3,-6-6-4,3-4 3,-8-2 2,4 0 8,4-5 4,7-15 13,7-10-15,2-7-8,5 0-3,-3 0-4,-5 6-7,-8 8 0,-4 9-2,-6 8-18,-4 6-47,0 0-26,-6 18-155,-19 7-93,-8 3-266</inkml:trace>
  <inkml:trace contextRef="#ctx0" brushRef="#br1" timeOffset="-87768.64">101 14707 801,'0'0'162,"0"0"-65,0 0 104,0 0-106,0 0-52,0 0-21,10 13 12,3 13 12,-4 2-1,5 3-15,-3-2-8,-2-1-4,-1-6-2,-2-5-2,1-5-5,-4-3-3,2-5 4,-5-4 2,1 0 8,1 0 6,-1 0 7,2 0 1,2-7 4,3-5-1,3-5-22,3-4-3,6-7-6,7-6-6,9-3-5,3-1-30,10 8-67,3 4-137,-4 5-566</inkml:trace>
  <inkml:trace contextRef="#ctx0" brushRef="#br1" timeOffset="-81840.28">1747 12990 409,'0'0'193,"0"0"-168,0 0 43,0 0 9,0 0 20,0 0-16,-10 33-37,10-20-5,0-1 18,0 2 0,0 3 3,0 3-10,0 4-18,0 3 2,0 2 0,0 0-11,-1 3 6,-2 2-6,-1 0 3,0 1 0,1 2-7,0-1 1,0-2 0,-2 0-7,1-1 4,2 1-1,-4 0-5,0 1 6,0-2-1,2-2-3,-2 1-2,1 6 3,1-1-3,1 2-1,0-3 0,0-2-4,3-3 0,0-1 4,0-4-8,-3 2 4,3-1 2,-3-2-3,1-1 3,1-2-5,-2-1 3,3 2 3,0 0-2,-2 1-4,1 3 6,-2 2-5,0 1-3,1 0 2,1 0 5,1-6-2,-1-1-5,1 0 1,0-1-1,0 0 3,0-1 1,0 0 3,0-1-7,0 0 0,0 4 2,0 2 4,0 3-6,-2 0 4,2-1-1,0-2 2,0 3-5,0-3 5,0 1-5,0-2 8,0 3-7,0 1 4,0 4-3,0 3 3,0-1-5,0 1 2,0 0 0,0-4-2,0-3 1,0 0 3,0-2-1,0 0-3,0-3 4,3 4-3,3 0 3,-3 5-2,-2 2 1,-1-1 6,0 3-6,0-1 0,0 4-2,0 2 3,0 2 0,0-1-4,0 0 4,-4-2-1,1-3 0,1-3 1,1 2-5,1 0 9,-1 2-4,-2 0 3,0-1-6,1 2 0,-1 0 1,3-1 3,-3 3-3,3-1-3,0-2 3,-3-2 2,3 1-1,-3-2-1,-5-1 5,4 2-5,-5 2-3,-4 5 0,-5 4 0,2-1 0,-1-4 0,2-3 0,3-5 0,2-2 0,1 2 0,0-3 0,3 1 0,1-4 0,-2 1 0,1 0 0,0-4 0,-3 1 0,3-2 0,-1-2 0,1-3 0,1-3 0,2-1 0,-3-1 0,-1 1 0,-2 0 0,3 1 0,0-3 0,0 1 0,0-2 0,2 0 0,-1-4 0,2-1 0,-1-2 0,4-5 0,0 1 0,0-2 0,0 0 0,0 0 0,0 0 0,0 0 0,0 0 0,0 0 0,0 0 0,0 0 0,0 0 0,0 0 0,0 0 0,0-9 0,0 2 0,0-2 0,-2-1 0,-1 1 0,0-2 0,-4-3 0,4-1 0,-2-2 0,4-2 0,1-3 0,0 0 0,0-2 0,0-2 0,0-1 0,3 0 0,3-2 0,-6-4 0,7-4 0,-4-2 0,2-6 0,4-1 0,0 0 0,-1 3-6,-4 6 3,3 5 2,-4 3 1,3 2-5,-3 1 4,3 1-1,-1-1 0,3-3-5,0 0 2,2-2-3,-1 1-1,-4 2 2,-1 2 5,-2 3 2,-2 2 0,0-1 1,0 0 2,0 3-3,0 1 0,0-2 2,0 0-2,0-2 0,0 0-1,0 3 1,0-3 0,0 2-1,1 2 1,5 0 0,-3 1 0,0-2-1,0 4 1,-3-1 0,3 4-4,-3 1 2,3 0-11,-3-1 5,0 1-3,2-2-2,-2 3 13,4-3-5,-4 2-2,3-1-3,-3-4 10,0 0-3,0-2 1,0-5 0,0-2 1,0-3 1,0-4-2,0-2 2,0 0 0,0-2-2,0 2 1,0-2-6,0 1 6,0 0-8,0 2 4,0-3 5,0 0 0,0-7-2,0-2 1,0-5 1,0-1-2,0 1 1,0-2-2,0 7 1,0 6-2,0-3 0,-7 5 3,5-2-3,-1-2 5,0 3-1,0 1 3,-2 0-2,0-1-2,2 4-2,-3-3 3,-2 0 1,-1-2-1,-1-3 0,-1-2 1,2-3-1,2 2 0,4 0 0,0 2 0,3 2 0,0 1-2,0-1 2,8-3 0,4-2-2,2-1 0,1 2 1,-4 2 0,-5 5 1,-2 3 0,-4 2 0,0 1 1,0-2 0,0-1-1,0 0 0,0 0 1,0 3-1,0 0 0,0 0 0,0 2-1,0-1 2,0-2-2,0 2 2,-6 0-1,-4 0 1,-1-4 0,1 3-1,2-7 0,2-2 0,0 2 0,1 4 0,0 3 0,5 3 4,0 1-4,0 0-4,-3 1 4,0 1 0,-4 2 1,2 1-1,-2-2 0,1-2-2,1 3 4,2 0-5,-1 4 2,4 6 1,0 0-1,0 4 0,0 5-1,0 0 2,0 0 0,0-1 1,0 2-1,0-1-1,0 0 1,0 0 0,0-2 0,0 0 0,0-2 0,0 1 0,0 3 0,0 1-1,0 4-2,0 0 0,0 0-7,0 0-1,0 3 2,3 10 6,3 9 3,4 16 0,-1 19 0,-3 15 2,-3 14-2,0 6 1,0-1 0,6 1-1,3-3 0,3 0 0,4 0 1,-1 1-1,-4 0 0,2 3-2,-7 0 3,0-3-1,1-5 0,2-11 2,2-6-2,5-5 0,-3-2 5,-1-3-5,0-5 0,-3-2 3,0-2-3,-2 1 0,-2 1 2,1 0-1,-3-1-1,-2 1 0,-2 0 2,-2-2-1,0-1 2,0-4-1,0-3-1,0-3-1,0-1 1,0-4 4,6 0-3,0 0 1,-2-2 0,2 4-1,0 0-1,-3-1 0,3-2 2,-6 2-3,3-2 2,-1-3-2,-2-3 0,3-5-1,3-4-25,6-4-54,4-3-175,-1-3-305</inkml:trace>
  <inkml:trace contextRef="#ctx0" brushRef="#br1" timeOffset="-77720.49">2456 15853 155,'0'0'628,"0"0"-571,0 0 63,86-75 26,-56 41 3,4-8-41,5-6-71,-8-7-13,0 1 14,-11 3-5,-6 1-11,-9 3-3,-5 2-1,0 12 4,-5 9-10,-2 11-6,-3 11-6,1 2-2,-4 15-7,-2 27 8,-5 21 1,8 15-5,5 6 5,7-3 3,0-6-3,6-11 0,13-13-2,4-14 2,2-13-6,2-10 5,3-14 1,-1 0 5,1-8 10,-3-17 1,3-6-2,-6-6-5,-6-1 1,-5 0-2,-13 0 6,0 5-9,0 6 0,-17 9-4,3 8-1,-3 10-3,4 0-4,1 23 0,5 8 3,5 5 0,2-2-3,4 2-1,20-8 1,6-8-1,6-5-10,3-10 13,4-5 2,-1-2 1,2-21 4,-2-8-2,0-5 0,-5-5 3,-7-3-3,-7 0 0,-9 5 4,-12 6-4,-2 12 6,0 10-6,-10 11-1,-6 0-5,3 25-5,1 9 7,7 10 2,5 3 2,0-3 0,7 0 8,3-4-4,1-6 7,-7-7-5,-1-8-4,-3-6-1,0-8 5,0-5-2,0 0 2,0-5 6,0-17-12,0-8-10,16-9 10,16-1 0,5 1 2,-1 3 9,3 3-4,-4 4 10,-7 2-7,-6 5-3,-10 8-3,-5 2-2,-7 9-2,0 3-1,-13 0-13,-5 7 3,-3 15 6,12 3 3,9 3 0,0-1 2,25 2 12,8 0 11,0-2 13,-3 0 9,-11-1-15,-5 2-11,-10 1-14,-4-3-4,-1-2 0,-20-3-1,-7-9-18,-5-7-38,-6-5-31,-4 0-157,-1-21-226</inkml:trace>
  <inkml:trace contextRef="#ctx0" brushRef="#br1" timeOffset="-76671.06">276 15787 724,'0'0'244,"0"0"-222,0 0 87,0 0-25,0 0-26,0 0 11,42 56-42,-33-27-22,1-1 6,-5-1-6,-5-3-5,0-9 0,0-3-12,0-7-24,0-5 6,3 0 27,-2-14-4,2-10 10,2-5-3,1-3 13,1 3-5,-2 2 25,7 7-1,-5 5 5,3 6 4,-2 8-16,4 1-6,3 0-16,0 14-1,6 8 3,-8 4-2,0 3 3,-9-2-5,0-1 2,-4-3-1,0-7-2,0-7-17,-6-5-7,4-4 22,-1 0 2,2-13 9,1-9-8,0-6-1,0-2 8,0 1 1,12 3 6,3 8 9,0 5-2,1 7-5,4 6-10,1 0-4,4 11 0,-7 11-3,-1 4 1,-4 2-1,-6 2 0,-1-3 0,-3-6-7,0-4-48,3-7-27,0-7-68,6-3-59,2 0-129,6-10-73</inkml:trace>
  <inkml:trace contextRef="#ctx0" brushRef="#br1" timeOffset="-76160.31">824 15863 44,'0'0'512,"0"0"-396,0 0 20,0 0 3,0 0-47,0 0-62,-2 4-20,-1 30-5,3 2-2,0-4 3,15-1-2,7-12-3,1-6-1,-2-7 14,-2-6 0,-4 0 20,-3-13 6,-5-9-8,-4-3-16,-3-2 0,0 1-15,-4 0-1,-11 4-11,2 6-14,2 3-9,1 3 23,5 5-3,5-3 10,0 2-6,3-5 10,15-3 12,7-5 15,-2-2 24,1-4 16,-2-3-12,-5-3-8,-1 1-7,-8-3-10,-4 3-11,-4 6 7,0 7-8,0 9-11,-6 8 2,-2 0-9,1 22-12,0 16 11,7 14 0,0 10 2,0 4 1,5-6 7,4-8-1,1-9-7,7-10-1,-8-10-1,0-7-39,-3-8-25,-3-5-17,-3-3-48,0-1 31,0-15-77,0-4-98,0-7 76,0-1-70</inkml:trace>
  <inkml:trace contextRef="#ctx0" brushRef="#br1" timeOffset="-75381.44">997 15794 563,'0'0'107,"0"0"49,0 0 15,0 0-18,0 0-22,0 0-53,3-21-45,7 41-29,7 7 20,-1 6-11,-7 2 2,0 2-10,-2-6-1,-4-4-1,-3-7-3,0-7 1,0-7-1,0-3 0,-1-3 10,-11 0 11,1-13-10,-1-4-1,1-3-2,3-6 5,5-7 3,3-6 10,0-1 8,15 0-19,4 5 15,4 7-12,-2 9-12,-2 4-6,3 10-3,1 5-12,-3 6-102,-3 22-93,-5 4-207,-12 7-299</inkml:trace>
  <inkml:trace contextRef="#ctx0" brushRef="#br1" timeOffset="-75027">1155 15986 983,'0'0'233,"0"0"-194,0 0 115,90-45-56,-67 38-19,-2 3-40,-6-1-27,-3-1 0,-5-2 13,-7-3-5,0-3-11,0-2-9,-12 4 0,-7 2-3,-2 10-2,0 0-2,0 10 4,5 18 1,7 6-1,6 7 2,3 1-1,0-2 2,12-5 1,7-7-1,7-10-2,8-9-1,8-9-20,4 0-81,-1-15-131,-4-9-441</inkml:trace>
  <inkml:trace contextRef="#ctx0" brushRef="#br1" timeOffset="-73363.74">700 15116 424,'0'0'17,"0"0"14,0 0-23,85-68-8,-60 45-26,-1 2-221</inkml:trace>
  <inkml:trace contextRef="#ctx0" brushRef="#br1" timeOffset="-73027.08">903 14962 149,'0'0'275,"0"0"-181,0 0 43,0 0-3,0 0-35,0 0-54,-9-6-21,9 6-10,-2 0 2,-2 0-6,-1 0-10,-2 2 1,4 2-1,3 0-38,0-3-144,0-1-181</inkml:trace>
  <inkml:trace contextRef="#ctx0" brushRef="#br1" timeOffset="-72514.19">2727 15394 287,'0'0'0,"0"0"-6,0 0 4,84-35-70,-56 1-135</inkml:trace>
  <inkml:trace contextRef="#ctx0" brushRef="#br1" timeOffset="-69056.79">792 16175 660,'0'0'255,"0"0"-239,0 0 2,0 0 22,0 0-1,0 0-21,0 0-12,-10 19-6,10-17-11,12-2-44,18 0-182,19-15-424</inkml:trace>
  <inkml:trace contextRef="#ctx0" brushRef="#br1" timeOffset="-68697.36">2578 15799 862,'0'0'229,"0"0"-216,0 0-11,0 0 23,0 0 26,0 0-25,7 0-26,-7 3-19,0-1 8,0 1-29,3 0-18,0 0-17,0-3 7,-3 3-21,2 0-33,-2-1-46,0 0-111</inkml:trace>
  <inkml:trace contextRef="#ctx0" brushRef="#br1" timeOffset="-58326.67">1295 12864 155,'0'0'210,"0"0"-87,0 0 19,0 0-55,0 0-37,0 0-13,0 0 4,3 0 10,-3 0-9,0 0-7,0 0-5,0 0-2,0 0-7,0 0-2,0 0 0,0 0 11,0 0 10,0 0 3,0 0-3,0 0-8,0 0-6,0 0 4,0 0-5,0 0-3,0 0-5,0 0 5,0 0 2,0 0-8,0 0 0,0 3 0,0 2 0,0 1 0,5 2 2,2 3 1,-1 0 1,3 3 0,0-2-11,-2 2 2,1 2 0,-4 0 4,1 1-7,-2 3 1,0 2 5,2 0 0,-2-1 1,1 1-3,0-1-2,2 1 1,0 3 4,0 2-1,-3 1 0,-2 0-3,1 2 1,-1-3 0,0 2 1,1-3 1,-2-2-1,0 1 1,0-5-2,0 2-4,0-1-1,0 1 0,0 2 1,0-1 0,0 4-1,-3-2 0,-1 1 1,-2-6 1,0-1-4,3-4-1,0-2 0,3-2 2,-3-1-3,-1-1 1,3-2-1,-2 4 0,-1 0 2,0-1-2,1 2 0,0-1-1,0 0 1,0 1 2,0-3-4,0 3 1,-2 0 2,2 1-4,-1-1 2,1-3-1,3 2 0,-2-3 1,1 0 0,-2 1-2,3-6 1,0 5 0,-2-3-1,1 1 1,-1 2 1,2-1-1,-4 0 0,4-2 0,-2 0 0,-1-2 0,2 1-1,-1 1 0,2-2 1,-3-1-1,3 0 0,-1 1 0,1 1 1,-1-3 0,1 1-1,0-2 0,-2 1 1,1 2-1,-1 0 0,2 0 1,-3-1 1,3 0-2,0-1 0,-3 1 0,3 1 0,0-2 1,0 0-2,-3 1 2,3-1-1,0 1 0,0-2 0,0 0 0,0 0 0,0 0 0,0 0 0,0 0 0,0 2 1,0-2-1,0 0 0,0 0-1,0 0 1,0 2 1,0-2-1,0 0 0,0 1-1,0-1 2,0 0-2,0 0 2,0 0-1,0 0 1,0 0-1,0 0 0,0 0-1,0 0 1,0 0 0,0 0 4,0 0-7,0 0 3,0 0 0,0 0 0,0 0 0,-3 0 0,3 0 3,0 0-3,0 0-4,0 0 4,0 0 0,0 0 0,0 0 0,0 0 0,0 0-1,0 0 1,0 0-1,0 0 0,0 0 0,0 0 0,0 0 0,0 0 0,0 0-1,0 0 2,0 0-1,0 0 0,0 0 0,0 0 0,0 0 0,0 0-1,0 0 2,0 0-2,0 2 2,0-2 0,0 0-2,0 0-1,0 0 1,0 0 0,0 0-1,0 0 2,0 0 0,0 0-8,-2 0 2,2 0 2,0 0-6,0 2-8,0-2-3,0 0-15,0 0-7,-1 0-6,-2 2 10,1-1-17,-2 0-7,4-1-30,0 0-42,0 0-41,12-4-160,3-11-340</inkml:trace>
  <inkml:trace contextRef="#ctx0" brushRef="#br1" timeOffset="-57268.21">1380 13729 667,'0'0'77,"0"0"27,0 0 42,0 0-27,0 0-1,0 0-61,-4-8-24,2 8 7,0 0 3,-2 0-10,0 2 2,-1 2 1,1-1-5,1 2 4,-3 1-9,-2-1 2,4-1-2,1 1-6,-3 1-8,4-3 3,-1 1-3,2 0-7,-2 3 2,1-3 2,-1 1-4,-3 3 3,4 1-1,-1 1 1,1 0 1,-1 1 0,3-1-6,-3 2 1,3 1 1,-3 1 0,3 3 4,0-2-7,-3 2 5,3 2-3,0-2-1,0 0 0,0 0-1,0-2-1,0 2 0,0-2-1,0 0 5,0 0 3,0 0-7,0 2 5,0 2-6,0-1 2,0 2 0,0 0 0,0 2-2,0-2 1,0 0 0,0 0 1,0-1 1,0 3-3,0 0 1,0 2-1,0 0 5,0 1-5,0-3 0,0 0 0,0-2 0,0 1 2,0-2-2,0 2 1,0-3 0,0-2-1,0-2 0,0-3-1,0-2 0,0 2-3,0-2-4,3 0-4,0-1-1,3-1-5,-1-1-1,0 0-5,0-1-6,1 1-9,-2 1 6,-2 0-14,4 0-24,-3-1-54,4 0 5,5-2-29,0 3-1,-1 1-61,2 2-42,0 0-56</inkml:trace>
  <inkml:trace contextRef="#ctx0" brushRef="#br1" timeOffset="-56897.56">1453 14776 17,'0'0'0,"0"0"-12,0 0 7,0 0 5</inkml:trace>
  <inkml:trace contextRef="#ctx0" brushRef="#br1" timeOffset="-56548.15">1453 14776 1,'-4'-10'81,"-4"10"-14,-8 0-18,2 8-17,-3-2-24,-1 1-1,10-3 18,-1-2 43,5 0 7,4-2 13,0 0 12,0 0 29,0 0-35,-2 0-24,1 2-18,1-2 18,0 0 17,0 0 23,0 0-6,12 0-14,18-4 18,16-11-1,16-3-31,17-8-6,15-1-3,14-6-11,11-3-3,5 2-12,3 0 2,-9 4-24,-9 6-19,-14 8 0,-16 6 0,-17 6 0,-20 4 0,-19 0 0,-8 0 0,-12 0 0,-3 0 0,0 0 0,0 0 0,0 0 0,0-1 0,0-1 0,-6 2 0,-8 0 0,-8 0-66,-14 2-61,-13 15-15,-9 7-92,0 7-98,-2-5-206</inkml:trace>
  <inkml:trace contextRef="#ctx0" brushRef="#br1" timeOffset="-56177.81">1850 14830 255,'0'0'165,"0"0"-146,0 0 96,-87 61 10,71-50-4,8-4-12,5-4-23,3-3 14,0 0 55,5 0-10,17-7-19,8-7-21,15-2-22,7-5-4,11 0 5,7-4-8,12-3-17,7 2-19,2-1-40,-3 5 0,-5 1 0,-11 5 0,-6 5 0,-12 2 0,-14 3 0,-17 2 0,-10 2 0,-10 2 0,-3 0 0,0-2 0,0 2 0,0-1 0,0 1 0,0-1 0,0-1 0,-6 1-10,-5-2-119,-9-2-64,-9 0-127,-8-3-103,1-7-211</inkml:trace>
  <inkml:trace contextRef="#ctx0" brushRef="#br1" timeOffset="-55831.64">2393 14401 248,'0'0'625,"0"0"-540,0 0 66,0 0 31,0 0-47,0 0-8,-31-10-37,31 10-13,11 0 8,9 10 3,14 2-15,9 0-17,8 0-31,4-1-25,2 0 0,3-2 0,-2-1 0,-8 1 0,-8-2 0,-6 3 0,-9 0 0,-8 0 0,-7 1 0,-6-1 0,-6 2 0,0 3 0,-4 4 0,-17 7 0,-11 6 0,-5 3 0,-6 2 0,-8 2 0,-2 3 0,-4-1 0,0-7 0,8-1 0,13-8 0,8 0 0,3-7 0,14-7 0,5-5 0,3-5 0,0-1 0,2 0 0,-2 1 0,0 2-120,1 3-57,-1-1-134,-3 0-195</inkml:trace>
  <inkml:trace contextRef="#ctx0" brushRef="#br1" timeOffset="-51590.47">1753 15437 475,'0'0'110,"0"0"-57,0 0 128,0 0-15,0 0-17,0 0-17,-28 0-46,44-1-15,14-6 0,10-3-6,15-4-13,9-8 2,12-3-3,8-6-12,4 0 14,-7 0-14,-1 2-2,-16 3-11,-17 6-2,-12 6-5,-17 8-12,-11 4-7,-7 2-2,0 0-6,0 0-33,-16 0-28,-9 8-2,-10 3-8,-6-2-31,-4 4-20,-1-2 39,-4-1 9,1-3 48,5-3 34,5-2 10,9-1 24,3 0 25,3 4 5,0 3-14,5 0-13,4 5-5,6 2-10,3-4-6,5 3-3,1-3-9,0-4 8,7-3 7,17-4 5,12 0 10,13-1 9,9-14-8,5-2-9,-8 0 2,-10 6-8,-15 5-6,-14 2-10,-10 4-4,-6 0-15,0 0-49,-4 4-44,-19 13-78,-11 7 13,-8 3-39,-6 3 35,3 0 56,-1-3 121,6-5 22,9-5 78,8-7 69,14-5 27,9-5-64,0 0-1,23-2-36,14-14-36,11-4-10,7-3-11,0-2-13,-5-1-17,-6 5-8,-11-2 0,-2 4-12,-10-1-33,-6 4-18,-6 1-66,-9 2-34,0-1-46,-22 0-19,-7 2-34,-4-2 97,4 3 112,1 2 53,8 0 160,3 1 75,6 0-36,6 3 20,5 0-52,0 3-43,3 1-47,21 1-50,12 0 12,7 0 5,-1 0 8,-6 0 4,-8 9-3,-6 7-10,-7 3-7,-6 9-2,-9 6-34,-3 10 0,-29 7 0,-10 3 0,-12 0 0,-4-1 0,2-8 0,1-7-62,8-8-80,8-14-29,12-13-224,21-3-510</inkml:trace>
  <inkml:trace contextRef="#ctx0" brushRef="#br1" timeOffset="-43169.12">13430 2688 870,'0'0'41,"0"0"-24,0 0 37,0 0 11,0 0 22,0 0-34,0 0-33,23-40-20,-19 52 1,2 3 11,0 1 1,0-3-9,1-3 3,-2-3-5,0-7 0,-2 2 3,3-2 5,7-2 25,5-20 24,12-10-32,6-9-6,2-7 3,-2-2 18,-5 1-21,0 1-13,-4 9-8,-7 10-2,-10 14-49,-10 15-49,0 4-166,-25 26-202,-12 9-41</inkml:trace>
  <inkml:trace contextRef="#ctx0" brushRef="#br1" timeOffset="-42783.18">13307 2699 922,'0'0'180,"0"0"-178,0 0-2,0 0 13,0 0 22,0 0 13,9 44-24,-5-30-11,2-2-6,3-1 6,0-3 16,6-3-2,3-5 15,10 0 10,11-14 5,10-16-17,9-13-6,-1-5 2,-6-7 2,-7-4-16,-8 3-8,-4 2-14,-10 12-1,-9 13-49,-9 14-52,-4 15-70,-19 0-219,-14 16-256</inkml:trace>
  <inkml:trace contextRef="#ctx0" brushRef="#br1" timeOffset="-30984.62">1425 13450 379,'0'0'57,"0"0"21,0 0 43,0 0-32,0 0 13,0 0-9,0 0-45,0 0 1,0-44-23,0 57-6,0 8 23,0 8 28,0 3-4,0 1-16,0 4 6,4 1-25,2-1 9,-6 7-10,0 3-5,0 5-2,-10 5 9,-7-3-7,-2 1-1,-2-9-7,-1 0 3,-2-7-2,3-3-3,4-4-4,1-1-4,3-1 4,1 0-6,0-3 3,1 2-4,-5 3 6,4 1 3,-3-2-8,2-1 2,1-2-4,0 0 3,4-4-4,1 2 5,3-2-8,4 1 1,0 2 0,0 1 6,0 0-6,0 2 4,0-2-3,0-2 6,0-4-7,0 1 4,0-3-4,1 0 1,5 1 1,-2 3-1,1-1 5,2 3-6,-2 1 6,5-3-6,-2 5 2,-2-6 3,4 0 2,2-4-3,0-1-2,3-1 7,-2 0 3,2-1-4,3 0-1,0 2 2,7 1-4,2 3-2,0 2 6,9 4-2,-2 3 3,7 3-8,3 4 6,-2-1 2,-2 2-6,3 1 9,1-3-12,2 5 4,2-4 5,-1-2-2,0 0 1,-6-5 2,-2-3-2,-9-5-10,0-1 0,-3 0 0,-5-3 0,-1 1 0,-2-4 0,-5-1 0,1-3 0,-8-2 0,-2-3 0,-2-2 0,-2-3 0,-1 1 0,0-3 0,0 0 0,0 0 0,0 0-26,0 0-16,0 0-22,0 0-7,0 0 7,0 0 12,0 0-17,0 0-26,0 0-31,0-8-26,0-8 3,6-5 5,3-4-165,-3-3-357</inkml:trace>
  <inkml:trace contextRef="#ctx0" brushRef="#br1" timeOffset="-29702.95">1210 15037 94,'0'0'49,"0"0"-12,0 0 6,0 0 10,0 0 9,0 0 0,-64 4-8,58-3 10,3 1 26,1-2-1,2 0-7,-1 0 0,1 0-7,0 0-26,0 0 0,0 0 3,0 0-4,0 0-4,15 0 15,18-3 5,14-4 6,19-5-1,15-5-1,23-4 5,22-8-8,27-8-18,20-2 10,9-6-8,0 5 4,-6 3-5,-18 7-18,-7 5-2,-16 5-12,-23 5 4,-15 3-7,-21 4-4,-19 4 1,-20 1 1,-15 1-11,-11 2 2,-8 0 1,-3 0-2,0-1-1,0 1 0,0-1 4,-3-1-4,-11 0-19,-5 0-13,-8 2-9,-8 0-15,-6 2-12,-14 14-19,-5 7-24,-5 2-91,0 4-23,2 0-14,4-6-106,-2-3-101</inkml:trace>
  <inkml:trace contextRef="#ctx0" brushRef="#br1" timeOffset="-29297.02">1827 15049 502,'0'0'74,"0"0"-60,-98 35 73,76-24 39,13-3 3,6-5-37,3-1-20,4-1 13,30-1 50,20 0-10,27 0-7,19-21-34,22-9-24,11-8 1,1 0 1,0 1-8,-9 8-1,-11 4-14,-12 4-12,-13 4-3,-13 3-10,-13 5-4,-17 4-10,-15 2 0,-14 2 0,-10 1 0,-6 0 0,-1-2 0,0 2 0,0-2 0,0 1-9,0 0-29,0 0-17,-7-2-25,0 0-15,-4 2-1,-8-1-55,-1 2-38,-7-3-39,2-6-64,1-11-134</inkml:trace>
  <inkml:trace contextRef="#ctx0" brushRef="#br1" timeOffset="-28816.66">2867 14483 280,'0'0'373,"0"0"-284,0 0 53,0 0 57,0 0 8,0 0-84,-31-8-52,62 23 42,8 4-16,7 1-13,4-3-19,8 2-12,3-2-7,3-3-2,-1-1-11,0-6-5,-7 0-28,-4-2 0,-10 0 0,-9 0 0,-9 2 0,-8-2 0,-9-3 0,-5 3 0,-2 0 0,0 1 0,-9 8 0,-9 0 0,-9 9 0,-9 7 0,-10 4 0,-9 9 0,-12 11 0,-9 8 0,-8 5 0,-7 2 0,9-7 0,3-9 0,13-10 0,17-13 0,12-10 0,12-8 0,10-7 0,7-3 0,8-2 0,0 0 0,0 0 0,0 0 0,0 0-3,0-3-111,6-4-51,6-2-51,1-1-116,-1-3-47,-1-2-211</inkml:trace>
  <inkml:trace contextRef="#ctx0" brushRef="#br1" timeOffset="-24713.58">919 16730 776,'0'0'86,"0"0"-23,0 0 26,0 0 11,0 0 29,0 0-51,0 0-52,-3-18-19,3 16-5,0 1-2,0 1-23,6-3-99,6 1-56,7-5-82,-2 0-91</inkml:trace>
  <inkml:trace contextRef="#ctx0" brushRef="#br1" timeOffset="-17509.27">12146 2442 230,'0'0'357,"0"0"-263,62 106 38,-30-48-23,6 13 7,5 15 0,1 10-15,-2 12-63,-3 1 5,-2-3-4,-7-8-1,-3-14-7,-4-9-18,-7-12-7,-6-14-3,-4-13-3,-3-14-3,1-13-41,-2-9-44,-2-9-26,1-29-31,1-16-160,-2-12-2</inkml:trace>
  <inkml:trace contextRef="#ctx0" brushRef="#br1" timeOffset="-17134.48">12419 1878 702,'0'0'7,"0"0"0,0 0 71,0 0 1,0 0-37,27 86 25,12-2 63,1 19-43,1 14-8,-3 15-40,-7 0 9,-1-1 0,0-10-12,1-16-7,1-11-13,-3-13 2,-3-15-15,-7-11 0,-2-9-3,-8-11-3,-3-13-30,-2-6-36,-2-10-41,-2-6-66,0 0-50,0-16-114</inkml:trace>
  <inkml:trace contextRef="#ctx0" brushRef="#br1" timeOffset="-16771.68">11816 2261 963,'0'0'6,"0"0"30,66 94-36,-9-11 106,5 18 37,3 13-84,-7-3-18,-12-4-23,-9-5-12,-9-11 17,-3-7-2,-2-13-5,1-10-3,0-10-12,-3-15 0,0-9-1,-3-12-19,-8-10-35,-5-5-66,-5-1-66,0-23-72,-12-15-220</inkml:trace>
  <inkml:trace contextRef="#ctx0" brushRef="#br1" timeOffset="-16420.98">11305 2252 544,'0'0'91,"0"0"-60,0 0 137,100 125 7,-37-40-29,4 14-23,1 14-42,-7 7-28,-6 0-11,-5 0-6,-3-8 6,-6-9-1,-2-11-27,-6-10 4,-5-10-12,0-8 1,-6-9-1,-1-12-6,-6-10-2,-1-13-12,-2-5-42,-2-10-58,5-5-74,-3-8-133,0-26-421</inkml:trace>
  <inkml:trace contextRef="#ctx0" brushRef="#br1" timeOffset="1078.16">12431 3357 649,'0'0'0,"0"0"-19,0 0 19,0 0 59,0 0-23,0 0-17,0 0-19,0-2-3,0 2 0,0 0 3,0 0-13,0-3-43,0-2-55,0-4-76</inkml:trace>
  <inkml:trace contextRef="#ctx0" brushRef="#br1" timeOffset="1678.01">11672 2849 17,'0'0'65,"0"0"15,0 0-28,0 0-22,0 0 26,0 0 35,-12-3-17,9 3-32,3 0-22,0 0-20,0 0 0,0 0-103,0 11-173</inkml:trace>
  <inkml:trace contextRef="#ctx0" brushRef="#br1" timeOffset="2025.21">11816 3238 434,'0'0'559,"0"0"-536,0 0-14,0 0 81,0 0 15,0 0-45,0 0-60,6 0-1,-6 0-47,0 0-29,0 0-27,0 0-63,0 0-49,0 0 18,0-8-101</inkml:trace>
  <inkml:trace contextRef="#ctx0" brushRef="#br1" timeOffset="2391.43">11504 2874 334,'0'0'24,"0"0"-24,0 0-16,0 0-21,0 0-154</inkml:trace>
  <inkml:trace contextRef="#ctx0" brushRef="#br1" timeOffset="2429.64">11745 3277 747,'0'0'0,"0"0"-20,0 0 20,0 0 5,0 0-5,0 0-48,16 3-184,-11-1-34</inkml:trace>
  <inkml:trace contextRef="#ctx0" brushRef="#br1" timeOffset="2791.54">11491 2885 435,'0'0'31,"0"0"-12,0 0 37,0 0-4,0 0-52,0 0-13,-3-7-82,3 24-12,11 5-128</inkml:trace>
  <inkml:trace contextRef="#ctx0" brushRef="#br1" timeOffset="2836.42">11705 3275 288,'0'0'362,"0"0"-333,0 0 26,0 0 89,0 0-37,0 0-47,9 0-53,-9 0-7,0 0-31,0 0-49,0 0-112,1-7-167</inkml:trace>
  <inkml:trace contextRef="#ctx0" brushRef="#br1" timeOffset="3190.2">11494 2950 706,'0'0'63,"0"0"-63,0 0 0,0 0 6,0 0-6,0 0-38,-1 12-127,1 7-44</inkml:trace>
  <inkml:trace contextRef="#ctx0" brushRef="#br1" timeOffset="3226.1">11672 3327 880,'0'0'33,"0"0"-33,0 0-22,0 0 19,0 0-7,0 0-122,0 8-141</inkml:trace>
  <inkml:trace contextRef="#ctx0" brushRef="#br1" timeOffset="4603.37">16944 6931 1094,'0'0'87,"0"0"27,-3-81 29,3 76-31,0 5-11,0 4-51,6 37-34,5 28-9,0 26 57,0 16-18,-2 6-15,-2-4-6,1 2-3,-2-7-2,0-8-6,-1-8-11,0-13-1,3-11 2,-2-16-4,0-12-18,-3-18-31,-1-11-30,-2-11-18,0-4-52,0-27-36,0-18-292</inkml:trace>
  <inkml:trace contextRef="#ctx0" brushRef="#br1" timeOffset="4993.27">17316 6890 606,'0'0'354,"0"0"-257,0 0 51,0 0 43,34-75-39,-31 75-39,-1 0-54,1 2-23,6 26-19,0 22 2,3 25 34,1 17 1,-4 14-13,-3 8-19,-4-2 3,-2 0-3,0-4-5,0-11-1,0-8-11,-6-12-5,2-11 0,0-15 0,4-13 0,0-13 0,0-12 0,0-5 0,0-8-34,-2 0-5,-2 0-18,-6-17-18,-5-12-33,-8-7-65,1-6-110,2-4-65,4-4-460</inkml:trace>
  <inkml:trace contextRef="#ctx0" brushRef="#br1" timeOffset="5374.2">17267 6872 540,'0'0'271,"0"0"-153,0 0 50,-2-86 1,-1 74-18,3 7-32,0 5-31,0 0-40,5 30-39,13 23-4,-2 28 29,1 17 10,-5 12-9,-9 7-2,-3-1-3,0-4-2,0-8-13,0-12-7,0-14-3,0-11-1,0-15-2,5-11-2,3-11-1,-1-15-6,-4-8-41,2-7-20,-2 0-4,1-16-4,-1-17-127,-3-12-74,0-12-115</inkml:trace>
  <inkml:trace contextRef="#ctx0" brushRef="#br1" timeOffset="5744.22">16971 6868 437,'0'0'543,"0"0"-505,0 0 93,0 0 36,0 0-46,0 0-60,-54 35-28,73 46 59,6 19-11,-1 11-37,-5 2-5,-7 1-11,-4-4-11,-6-11 1,0-12-5,0-13-12,2-16 0,-1-9 1,2-15-4,-2-14-4,-2-11-17,2-9-41,3 0-9,6-17-45,8-17-190,0-14-138,-1-8-381</inkml:trace>
  <inkml:trace contextRef="#ctx0" brushRef="#br1" timeOffset="6124.99">17437 6810 980,'0'0'54,"0"0"12,0 0 129,0 0-61,0 0-74,0 0-40,0 123 41,0-18 30,6 13-44,1 3-5,1-5-14,-5-8-3,-2-10-9,1-11-10,-1-13-3,1-13 0,-1-12-3,-1-14-15,0-12-19,0-14-31,0-9-75,-1-4-78,-13-26-59,-5-16-429</inkml:trace>
  <inkml:trace contextRef="#ctx0" brushRef="#br1" timeOffset="6491.88">16876 6872 1083,'0'0'165,"0"0"-154,0 0 0,7 106 94,18-13 37,3 14-43,2 7-53,-4 2-20,-8-3-2,-7-6-11,-7-8-1,-3-10-6,-1-13-6,4-12 0,0-14 0,-1-14-24,5-10-26,-2-7-95,3-16-135,2-3-186</inkml:trace>
  <inkml:trace contextRef="#ctx0" brushRef="#br1" timeOffset="8284.81">16023 6970 594,'0'0'50,"0"0"83,0 0 52,0 0-67,-21-82 5,21 72-16,13 2-49,8 4-15,6 4-5,9 0-16,0 16-6,-2 11-4,-4 9-5,-11 6-4,-10 6-1,-9-1 1,0-3-1,-7-7-4,-10-12-3,2-9-9,5-10 9,4-6 5,3-3 1,2-19 18,1-11-16,0-13 0,4-6-1,11-2 8,0 3-9,0 9-1,1 10-1,2 9-37,2 12-34,2 9-80,2 2-49,-4 10-29,-9 10 22,-3 0 82,-8-3 104,0-4 22,0-5 86,1-2 113,4-1-13,5 2-7,-1 1-16,0 4-65,1 2-33,-4 3-16,-3 4-26,-1 2-10,-2 1-8,0 0 1,0-6-5,0-4-1,0-7-22,-2-5-16,2-2 9,0 0 29,0-14 15,0-12-11,11-6-3,6-2 1,3 3 5,-1 4 13,-2 9 6,-8 7 9,-3 4-2,-2 7-17,2 0-16,1 13-14,3 15 7,-1 4 7,1 3 0,-6-1 0,-1-7-2,-1-5-7,-1-13-8,-1-2-4,1-7 11,3 0 10,0-21 20,5-8-8,0-6-10,2-1 1,-1 7 13,-3 8 9,-1 6 2,-1 10-8,-3 5-11,1 0-8,2 11-19,3 11 11,-2 6 2,1-1-1,0-3-23,1-7-7,0-6-6,1-8-15,4-3 9,1-7 34,6-20 15,4-6 1,1-4 4,-8-6 5,-1 4 10,-10-2 5,-4 7-15,-2 6-2,0 8-3,-2 10 11,-5 8-16,-2 2 0,3 24-3,1 19-6,2 15 9,3 11 14,0 3-1,0-2 7,0-8-1,0-8-9,0-8-6,0-9-2,0-11-2,0-7-33,0-6-86,0-12-119,-3-1-74,-5-9-71</inkml:trace>
  <inkml:trace contextRef="#ctx0" brushRef="#br1" timeOffset="8626.29">16713 7143 778,'0'0'123,"0"0"24,0 0 24,29-78-86,8 67-72,14 7-13,5 4-85,-8 0-215</inkml:trace>
  <inkml:trace contextRef="#ctx0" brushRef="#br1" timeOffset="9425.05">17828 6760 696,'0'0'212,"0"0"-180,0 0 80,0 0-14,18-72-35,-18 72-41,0 0-22,0 0-20,-6 7 20,1 3 7,2-2-4,3 0-3,0-2 0,0 2 0,6 2 41,9 2 0,1 5 1,2 2 3,-3 2-4,-3 1-5,-4 3-16,-7 4-5,-1 5-7,0 0 9,0 0-5,0-8-6,-3-4-2,0-9-2,1-5 0,2-7-1,0-1 3,-1 0 9,1 0 6,0-8 10,0-1-11,0-5-14,0 1-4,-4-1 1,4 2-1,0-2 1,0-2-1,0-2 0,0-4-1,4-3 2,11-6 1,10-3 3,8-4-5,5 3 0,5 4 0,-3 7-2,-4 11-4,-5 13-82,-5 0-137,-16 20-155</inkml:trace>
  <inkml:trace contextRef="#ctx0" brushRef="#br1" timeOffset="10011.11">18217 6849 1123,'0'0'35,"0"0"-25,0 0 121,0 0-77,0 0-52,0 0 3,-12 50-5,8-2 4,4 0 0,0-6-2,6-7 0,8-11-2,-2-10 3,3-9-2,-4-5 0,-1-9 9,0-20 3,-4-11-13,-4-6 0,-2-4 0,0 6 0,-2 5 0,-5 10 0,-3 12 1,4 7 0,4 8 2,2 2-3,0 0-7,0 0-6,21 0 11,12 3 2,12-1 16,5-2-2,4-2 5,-5-17 2,-4-6 6,-9-6 0,-9-6 5,-14 0 6,-10 0-10,-3 2-11,-4 7-5,-15 10-7,-1 10-5,-2 8-1,0 9-6,-1 32 7,2 16 0,2 12-1,8 4 1,8-6 0,3-5 0,0-6-2,18-9-59,1-11-77,2-14-95,-7-15-200,-6-7-287</inkml:trace>
  <inkml:trace contextRef="#ctx0" brushRef="#br1" timeOffset="10407.03">18493 6849 901,'0'0'97,"0"0"94,0 0-20,0 0-101,0 0-29,84-46-35,-53 46-6,1 0-13,-3 0-76,-2 4-133,-6 3-127,-2 0-237</inkml:trace>
  <inkml:trace contextRef="#ctx0" brushRef="#br1" timeOffset="10839.92">18753 6835 966,'0'0'27,"0"0"63,0 0 40,0 0-44,0 0-31,0 0-36,0 0-11,0-35 10,0 35-1,0 0-4,-2 0-13,-3 0-10,-1 0 7,-5 10 1,0 4 2,-1 3 0,-1 5 4,8 4-4,2-3 1,3 1 3,0-4 0,5-9 2,6-4-3,2-6 6,0-1-1,5-3 8,0-16-5,-3-3-3,1-5-3,-8-2-1,-4 3 0,-4 2 2,0 4-4,0 6-3,0 7 1,0 7-2,0 0-11,0 18-18,0 9 26,2 5 5,4 4 0,0-4 1,4-5 0,-1-8-2,2-8-16,0-11-13,2 0-19,1-16 41,-2-12 8,-4-2 0,-1 0 8,-3 0 0,-1 5 11,5 6 0,1 7 6,6 6 20,6 6-28,6 0-11,3 13-5,-2 11 8,-4 2-6,-8 3-2,-9-2 1,-4 0-2,-3-5-1,0-6 1,-1-9 3,-5-7 5,-3 0 12,5-19 4,2-7-2,2-4-10,0-3-12,9 4-10,3 0-62,-3 5-94,-7 3-240</inkml:trace>
  <inkml:trace contextRef="#ctx0" brushRef="#br1" timeOffset="18231.43">17035 7573 54,'0'0'88,"0"0"-37,0 0 31,0 0-82,0 0-14</inkml:trace>
  <inkml:trace contextRef="#ctx0" brushRef="#br1" timeOffset="20869.9">16570 7685 161,'0'0'0</inkml:trace>
  <inkml:trace contextRef="#ctx0" brushRef="#br1" timeOffset="24474.26">18812 7078 956,'0'0'54,"0"0"-47,0 0-7,73 92 48,-52-27 10,-3 11 12,-6 4-7,-3 2-41,-2-6-14,1-5-5,-4-10 3,2-10-5,-2-12-1,1-13-9,-5-9-24,0-10-15,0-4-5,0-3 13,0-7 21,-7-17 14,-7-8-1,-2-4 4,-2 0-3,2 4 5,1 7 2,3 7 13,4 8 13,4 5 2,4 5 27,0 0 3,0 3-26,0 16-21,5 8 24,11 6-10,0 4-4,0-3-15,0 2 4,1-4-2,0-5-7,1-4 3,-5-8-1,2-6 3,-1-9-4,3 0 10,5-7 3,4-17-1,-2-10-1,-3-5-3,-5-7-4,-5 0-8,-5-1-3,1 4-22,0 11-34,-2 12-31,-5 12-100,0 8-58,0 2-332</inkml:trace>
  <inkml:trace contextRef="#ctx0" brushRef="#br1" timeOffset="167766.53">12464 3925 936,'0'0'94,"0"0"9,0 0 48,0 0-59,0 0-49,1 76-32,16 32 60,-1 38 14,4 41-32,-2 17-11,-5 8-12,-1-4-14,-7-20 3,-4-19-15,2-22 1,1-21-1,4-26-4,1-30-14,-2-29-30,-1-33-64,-3-15-61,-3-45 97,0-30-211,0-29 23,-2-32-25,-12-28-110</inkml:trace>
  <inkml:trace contextRef="#ctx0" brushRef="#br1" timeOffset="168176.53">12537 4301 167,'0'-110'405,"0"18"-166,0 16-86,0 16-50,-4 21 65,0 18-68,3 21-8,1 20-62,12 46-20,18 38 22,16 35 52,3 18-33,-1 16-16,-8 2 0,-14-3-19,-7-8-7,-7-17-6,0-17 1,-2-22-4,4-21-7,-4-26-52,-2-21-99,-8-18-103,0-19-171,-9-3-225</inkml:trace>
  <inkml:trace contextRef="#ctx0" brushRef="#br1" timeOffset="168556.54">12299 5557 1085,'0'0'15,"0"0"5,0 0 101,0 0-28,114 82-1,-65-72-57,-1 4-28,-3 2-7,-11 2-44,-11 4-60,-13 0-59,-8-1-24,-2-4-65,0-11-3</inkml:trace>
  <inkml:trace contextRef="#ctx0" brushRef="#br1" timeOffset="168596.53">12650 5663 719,'0'0'89,"0"0"-9,62-93 64,-42 57-55,1 1 1,-1 1-42,-3 3-11,-3 6-21,-4 8 6,-7 8-3,-3 6-12,0 3-7,0 0-18,0 7-60,-8 13-63,-17 6-47,-11 2-219</inkml:trace>
  <inkml:trace contextRef="#ctx0" brushRef="#br1" timeOffset="168996.53">12469 5717 1019,'0'0'169,"0"0"-167,0 0 49,0 0 47,0 0 20,0 0-75,68-54-43,-59 54-5,6 7 0,9 6 5,3-1 5,-1-5-1,0-5-4,-4-2 5,-1-9 2,1-13-1,-3-10 3,-2-2 2,1-2-3,-6 3 5,-1 4-13,-3 11-5,-6 8-42,-2 10-107,-10 5-161,-22 18-168</inkml:trace>
  <inkml:trace contextRef="#ctx0" brushRef="#br1" timeOffset="169346.54">12504 5704 1268,'0'0'37,"0"0"-21,0 0 42,0 0-6,0 0-31,0 0-21,87-19-1,-60 25-5,-5 3-29,-4 0-31,1-1-18,-3-4-20,3-1 3,6-3 27,5 0-15,6-5-81,4-7-89</inkml:trace>
  <inkml:trace contextRef="#ctx0" brushRef="#br1" timeOffset="170666.53">13120 5925 184,'0'0'73,"0"0"-64,79-83 108,-67 60 20,-11 0 2,-1 2-6,-2 3-23,-16-3-53,-6 1 11,-6 0-6,-13 1 1,-18 2-4,-24 6-12,-34 11-10,-26 0-7,-30 30-16,-14 26-2,8 25 9,17 15 3,33 12 3,34 1-8,43-6-8,44-7-3,34-13-8,61-18 11,42-18-3,34-16 0,21-18-3,14-13 2,5 0 0,1-30 16,4-19-6,-12-19 3,-15-18 6,-30-7 13,-40-7-14,-45-5-3,-46 1 5,-25 0-8,-61 6-8,-40 14-11,-37 26-4,-37 24 0,-18 27 1,-12 14 2,10 39 1,18 22 0,24 27-6,32 14 2,29 11 2,34 4 1,41-15 0,25-10 1,58-20-6,42-18 6,42-17 2,36-20-1,24-22 5,14-4 0,2-35-6,-19-18 0,-24-15 2,-35-11 5,-43-5-1,-38-1 5,-37-4-5,-25-5 2,-65 0-8,-48 8-4,-52 22 0,-41 38-6,-33 28-1,-12 53 11,2 42 0,16 30 0,42 16-4,42 1 3,60-15 0,58-19-2,44-24 2,74-23 1,49-24 0,39-23 2,27-14 3,11-29 11,-3-21 5,-12-13-2,-28-13-12,-29-8 3,-36 2-3,-36 2-4,-37 5-3,-30 9-5,-34 6-21,-40 14-23,-20 17-1,-17 25-49,-7 7-26,-1 28 27,8 8 14,20 3-42,27-1-21,33-1-174,29-9-93</inkml:trace>
  <inkml:trace contextRef="#ctx0" brushRef="#br1" timeOffset="172206.53">12501 7257 1271,'0'0'17,"151"-86"-10,-57 35 48,-3-5 5,-15 1 17,-23 4-18,-20 10-36,-19 6-3,-14 6 13,-15 8-33,-25 6 0,-11 13-6,-7 4 0,-1 33 3,9 17 3,14 16-6,17 8 3,16 0 3,3-7 0,30-13 0,13-13 0,11-13-10,12-14-9,6-15-45,6-1-77,1-28-84,-1-12 2,-2-13-30,-8-12 172,-8-7 81,-16 5 124,-15 11 72,-17 15-24,-10 16-2,-2 15-25,-2 8-30,-23 2-77,-10 23-23,-7 15-1,-5 15-4,5 3-7,4 0 2,10-6-5,9-13-11,10-11-94,9-15-82,0-11-68,6-6 22,7-28 115,1-10 118,-5-6 91,-6-1 128,-2 6-6,-1 9-41,0 13-34,0 13-25,2 8-47,2 2-43,3 15-23,7 18-8,8 11 8,7 9 1,0 0-1,3-6-32,0-6-100,1-13-139,2-18-247</inkml:trace>
  <inkml:trace contextRef="#ctx0" brushRef="#br1" timeOffset="172626.53">13727 6641 1226,'0'0'62,"2"-76"12,-2 65 99,0 11-52,0 7-80,0 36-41,0 20 0,0 17 12,-2 11-2,-2 2-7,-5-1-3,3-8-16,-3-12-108,0-19-126,-3-22-147,0-22-383</inkml:trace>
  <inkml:trace contextRef="#ctx0" brushRef="#br1" timeOffset="173036.54">13674 7047 1164,'0'0'74,"53"-83"-34,-26 53 71,-3 7-46,-2 7-10,-4 3-40,-4 3-15,-4 4-10,0 1-21,-3 5-28,-6 0-9,2 0-36,-3 4 0,0 14 4,0 8 53,0 6 29,1 4 18,6 0 3,4-4 23,6-6 13,2-9 25,3-9-8,-2-8-33,2 0 16,1-12-14,-5-15-11,1-2-8,-3 1 3,-2 2-8,-4 8 1,1 4 0,-4 8 3,1 6 3,-1 0-8,4 14-14,-2 11 4,-3 8 10,-2-1 0,-4-1 0,0-9 0,0-8-29,0-8 11,0-6 18,7-4 28,10-17 76,7-10-14,5-1-15,5 1 2,3 4-18,-6 8-44,-6 7-13,-12 5-2,-8 7-25,-5 5-126,-5 14-184,-17 0-244</inkml:trace>
  <inkml:trace contextRef="#ctx0" brushRef="#br1" timeOffset="-113450.19">2992 1235 236,'0'0'142,"0"0"-136,0 0-2,0 0 22,0 0 53,0 0-21,0 0-35,-81-25 0,64 24 8,-7 0 1,2-1 5,-3 2 12,0-1-18,0 0-5,-3-2 14,-1-2-10,1 1 4,-3 0-15,-2 3 2,0-1-11,0 1-3,2 1 0,-2-2-6,-2 2 4,2 0-3,-2 0-1,-2 0 3,3 0 2,-6 0 5,2 0-3,1 0 0,1 2-3,3 2 2,0 2-2,2-1 1,3 2-1,1-2 1,0 5 3,-1-2-4,1 2-2,-1 1 1,1 2 0,3 0 1,0-1-4,-3 2 1,5 0 0,-5 6-1,-2 0 6,4 2-5,-2 5 2,2-4-2,3 0 5,0-6 1,9-1 1,-4-2 0,3 3-1,2 0 0,-4 1 3,2-1-5,-2 0-4,4 2 5,-4 1-7,6 1 3,-1 1 1,-1 4 2,1-2 2,4-1-1,-2 1 2,6-4-9,-2 2 3,2 0 5,0 3-8,3-2 0,0 0 2,0 4-1,0 1 0,0-1 0,8-1 2,1 4-3,1-3 0,2-1 0,2-2 0,2-2 0,2 2 0,1-2 5,4-1 0,2 4 3,-1-1-1,-2-2-1,2 1-3,0-2-1,0 3-1,1-2 2,3 1-1,1 0 1,5-1-2,0-2 2,2-2 2,0-3-4,3-1 0,7-2 2,-1-7 0,4-2 14,-1-3-4,1 0-5,2 0 0,0-3-2,-1-2-3,-1 0 0,1-4-3,2-3 7,1-1-3,4-5-1,1-2-2,-2-4 0,-4-1-1,3-3 0,-5-1 0,0-1 1,-1 2-1,-7 0 1,-5 2-1,-5 2-1,0 0-17,1 0-62,7 0-128,7-3-142,2 2-204</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1T10:34:01.455"/>
    </inkml:context>
    <inkml:brush xml:id="br0">
      <inkml:brushProperty name="width" value="0.05292" units="cm"/>
      <inkml:brushProperty name="height" value="0.05292" units="cm"/>
      <inkml:brushProperty name="color" value="#00B050"/>
    </inkml:brush>
  </inkml:definitions>
  <inkml:trace contextRef="#ctx0" brushRef="#br0">5606 5552 377,'0'0'30,"0"0"-18,0 0 72,0 0 14,0 0-10,0 0-13,0 0-13,0 0-5,-5 7 8,63-7 44,32 0 12,34 0-21,27-7 1,33-7-26,19-7-22,10-2 1,-1-4 0,-9 1-11,-14 1-10,-20 4-8,-17 1-1,-26 8-17,-25 4 1,-34 2-7,-29 6-2,-16 0-3,-18 0 0,-4 0-7,0-3-8,-12-1-1,-19 1 3,-22 0 10,-19 3-12,-17 0 1,-11 0 0,-17 0-14,-10 13-8,-13 4-1,-11 4 13,-4 3-7,0 1 15,-2 3 0,8-3 4,10-3 11,7-1-2,13-2 7,6 0 0,8-3-2,9 1 2,17-3 2,25-2 0,21-5 3,20-4 16,13-3 29,19 0 15,41 0-20,43-7-18,48-5 18,44-8-5,30-1-2,20-4-8,10-8-1,-3-4-6,-10-2 15,-23 3-4,-28 7-7,-43 10-5,-43 7-17,-44 5-4,-31 6-1,-22-1-4,-8 2-7,0 0 2,-16 0-3,-16 0 0,-16 0 2,-16 3 4,-16 4-7,-11 0 0,-8 3-4,-7 2-5,-1 5 0,-2 4-2,2 1 9,2 1 4,13 0 2,16-7 4,19-3 4,28-6 1,21-7 2,8 0 2,43-3 7,30-15-4,30-6 3,16-3-1,2 2-2,-12 2-1,-6 6-6,-8 6-1,-7 5-52,-7 3-162,-8-5-318</inkml:trace>
  <inkml:trace contextRef="#ctx0" brushRef="#br0" timeOffset="2242.12">12683 6237 990,'0'0'25,"126"-32"43,-61 18 77,-9 5-58,0 1-21,-11 2-37,-10 3-14,-11 1-4,-15 2-10,-7 0-1,-2 0-22,-2 0-18,-26 0 8,-15 8 22,-11 4 10,-9 1-12,2-1 11,0 1 0,2 1 1,3-3 0,6 2 1,8-4 4,13-2-1,16-4 10,7-3 4,6 0 15,6 0 23,24 0-13,16-12-2,18-5-18,7 0 9,-3-3-11,-6 3-7,-9 1-10,-12 5-2,-9 5-2,-14 3-1,-12 1-5,-6 2-28,0 0-23,-6 6-7,-24 9 31,-12 0 9,-7 0 12,-5-2 9,1 0 3,0-1 1,5-3 1,9-3 0,12-1-1,13-3 8,14-2 18,0 0 31,30-2-10,23-15-13,22-5-27,10-3 11,0-1 3,-9 2-6,-13 5-1,-11 4-8,-13 4-2,-12 5-5,-11 4-2,-11 2-1,-5 0-14,0 0-18,-6 0 5,-18 10 17,-11-1 2,-11 1 9,-6-1 2,0-3 1,7-1 1,17-2 0,10-3 6,13 0 1,5 0 11,0 0 7,9 0-20,20 0 7,17-5-11,9-4 2,12-5-3,-2 0 0,-6-2 1,-8 2 1,-5 2 0,-13 0-3,-11 7 0,-13 0-1,-8 3 1,-1 2-1,0 0-9,-4 0-8,-20 0 1,-13 10 9,-17 0 5,-5 4-4,-6 2 4,-3 2 2,4 3 0,-2 1 1,11-2-1,12-3-1,17-9 1,17-5 0,9-3 1,0 0 7,17 0-1,17-6 8,12-7-6,13-1-3,-3-1-2,-5 1 2,-6 2-4,-11 4-1,-7 4-1,-11 1 0,-8 3-5,-5 0-9,-3 0-16,0 0 0,0 0 3,-3 3 16,-14 4 4,-1-2 6,-5 2 0,-3 0-1,-2-1 1,-1 0-1,5 1-10,2 0-7,4-4 0,6 4 1,3-4 11,2-1-19,3 0 9,0-2 6,3 1-10,1-1-3,0 0-19,0 0-4,0 0 11,0 2 5,0-2 9,0 0 13,0 0 4,0 0 3,0 0 1,0 0-1,0 0-2,0 0 4,0 0 0,0 0-6,0 0 1,0 0 0,0 0 2,0 0 1,0 0 1,0 0 1,0 0 1,0 0 4,0 0 11,0 0 13,0 0 16,0 0 2,0 0-15,0 0 0,0 0-6,0 0-15,0 0-2,0 0-9,0 0 2,0 0-3,0 0 1,0 0-2,0 0-9,0 0-17,0 0-12,0 0-30,0 0-24,0 0-38,15 0-166,3-5-184</inkml:trace>
  <inkml:trace contextRef="#ctx0" brushRef="#br0" timeOffset="3596.09">14407 6246 604,'0'0'151,"0"0"-103,85-31 123,-37 11-54,8-1 3,2 1-37,-2 1-31,-8 4 0,-3 1-10,-12 4-21,-11 3-11,-7 2-7,-11 5-3,-4 0-6,0 0-25,-7 0-20,-20 12 30,-15 8 10,-14 2 10,-7 2 1,0 0-1,1-2-2,8-1 2,4 1 1,6-4 0,13-2 3,14-6-2,10-8-1,7-2 14,4 0 35,32-2 0,15-15-31,13-7-5,7-3 2,-3 2 9,-8 1-7,-4 3-10,-10 5-3,-7 2-3,-9 3 0,-14 6-1,-7 4-9,-9 1-22,0 0-19,-4 0-6,-23 13 39,-12 4 8,-10 2 9,-8 0 2,3-2 0,1 1-1,2 1 1,8-2-1,7-5 5,12-2 5,14-4 1,10-6 6,0 0 21,12 0-2,19-11-7,15-9-26,5-2 0,6 0-4,-4 1 0,-4 1-1,-5 1-12,-7 2-34,-6 3-8,-7 6-16,-8 1-22,-8 4-18,-5 3-9,-3 0-27,0 0 31,0 0 71,0 0-3,-5 0 9,-6 0 11,-3 0-4,-3 0-21,0 0-106,-2 2-130</inkml:trace>
  <inkml:trace contextRef="#ctx0" brushRef="#br0" timeOffset="7942.84">10098 6486 763,'0'0'42,"0"0"-42,0 0 66,0 0 6,85 22 35,-16-10 13,23-1-21,23-10 11,17-1-21,12 0-21,4-12-6,-8-2-11,-13 0-5,-18 3-17,-18 4-3,-23 4-10,-23 2-5,-23 1-11,-14 0 0,-8 0-8,0 0 3,-14 0 1,-23 0 3,-18 4 1,-23 0 0,-17-1 0,-16 0-9,-12-3 4,-9 2 4,-6 3-8,0 4 8,7 4 1,13 2 0,17-2 1,22-5 1,24-1-2,22-4 3,17-2-2,14-1 0,2 0 4,27 0 3,36 0-5,30 0 6,31 0 3,18-13-7,0-2 3,-5-2-4,-12 2 2,-13-1 8,-16 2 2,-21 3-6,-22 2-4,-23 4 0,-15 5-6,-14 0 0,-1 0-7,0 0 3,-18 0-4,-19 0-10,-26 0 10,-22 8-3,-15 0-7,-10 2 5,-8 2 1,1 3 6,5 4-4,16 0 6,21-2 4,29-6 6,22-5-6,18-5 2,6 1 1,24-2 3,35 0-1,39-6 7,28-12-3,13-8-2,3 1 2,-15 1 7,-18 3-1,-20 5-2,-20 4-2,-21 4-5,-20 4-6,-13 2 0,-12 2 0,-3 0-13,0 0 7,-3 0-12,-15 0 0,-8 0 10,-14 0 1,-8 5-1,-10 4 1,-8 2-3,-3 2 2,3 0 3,8 1-6,11-2 7,15-2 2,12-5 2,13-3 0,7-2 3,0 0-3,0 0-3,4 0 1,14 0-5,12 0 7,10-2 1,1-8 2,-1 3 0,-7-1-3,-6 2 2,-7 4-1,-7-1-1,-6 2 0,-4 1 2,-2 0-2,-1 0 0,0 0 0,0 0 1,0 0 5,0 0-6,0 0 1,0 0-2,0 0 2,0 0-1,0 0 1,0 0-1,0 0 0,0 0 0,0 0-3,0 0 0,0 0 2,0 0-1,0 0 1,0 0-1,0 0 2,0 0-1,0 0 0,0 0 0,0 0-2,0 0 2,0 0 0,0 0 0,0 0 0,0 0 0,0 0 0,0 0-1,0 0 2,0 0-1,0 0 1,0 0 1,0 0-1,0 0-1,0 0 1,0 0 0,0 0-1,0 0 1,0 0 2,0 0-2,0 0 0,0 0-3,0 0 2,0 0 1,0 0-2,0 0 1,0 0-2,0 0-2,0 0 0,0 0 4,0 0-7,0 0-2,0 0-19,0 0-28,0 0-19,0 0-61,0 0-118,0 0-255</inkml:trace>
  <inkml:trace contextRef="#ctx0" brushRef="#br0" timeOffset="10422">8619 10593 936,'0'0'53,"0"0"-34,0 0 46,-80-11 33,79 60-65,-3 34 75,-2 36 7,-6 25-36,-6 19-30,1 16-17,4 9 22,6 4-18,7 2-16,0-9-5,2-8-8,13-7-1,-3-8-5,2-11 1,-2-17 1,-3-19-2,0-20 0,-2-20-1,-4-19-1,0-18 1,-3-18 1,0-13 0,0-5 2,0-2 4,0 0 1,0 0 0,0 0-7,-3 0 0,-2 0-1,-1 0 0,-1 0-3,3 0 0,-1 0-10,-1 0 1,-1 3-3,-2 2 2,4 4 4,1-2 1,4 0 4,0-2 4,6 3-7,13-2 6,6 2-1,3-3 3,1-2-1,1 0 8,3-3-4,1 0 2,10 0-2,11 0 3,7 0-3,16-6 3,4-9 2,9-1-2,9-1 4,4-1-5,11-1 3,6 1 2,0 3 2,-2 2-3,0 3 1,0 4-10,0-2 6,10 1-4,-2 2-2,-2 5 8,-3-2 2,-2 2-6,-1-2-3,-4 2 4,-6-1-5,0 1 2,0 0 2,-2 0-4,-2 0 2,-1 0-3,1 0 0,3 0-1,6 0 0,-4 0 0,5-4 1,-2-1 1,8-3 2,3 1 0,1-2 3,1 3-6,-1 2-1,-3 4 1,-1 0 0,1 0 2,-2 0 4,-7 2-1,-2 5-4,-3 1 1,-1-1 3,-5 3-2,-6 0-3,-12 0-1,-12-1 1,-9-2-2,-11-1-1,-14-3 2,-13-2 1,-12-1 0,-7 0 0,-5 0 0,1 0 0,1-19 1,2-8-1,2-10 0,2-7 0,-2-4 2,2-7-2,3-9 2,2-16-1,8-13-1,9-16-2,7-14 1,6-10 1,-2-13 0,-3-6-13,-8-10 2,-7-12 2,-2-3-5,4 0 7,6 7-2,6 22 5,4 20 4,1 22 1,-10 27-1,-7 21 0,-10 19 2,-10 17-2,-2 10-1,-4 7 0,0 2-2,0 3-5,0-1 1,-3-1-4,-9-1 5,-6 1 2,-1-4 4,-8 1-1,-8-2 1,-14-3 0,-15 1 0,-19-2 0,-20 0 0,-27 2 0,-25 2 0,-27 1 0,-27 2 6,-24 1-6,-23 0-3,-17 3 2,-18 0 1,-6 5 7,-2 17-5,-6 7-2,-1 3-2,4 4 2,9 3 0,13-3 0,20-2-1,14-4 1,12-9 3,22-7-3,23-7-2,26-7 2,26 0 1,16-2 0,19-10 0,10-2 5,13-2-1,9 0-2,9 1 1,10 1-4,11 0 3,11 4-4,10 2 2,9 3 0,1 1 0,9 3-1,0 1 0,0 0-6,0 0 0,0 1-2,0 11 6,0 3 2,0 1-1,0-1 0,-3 4-1,-3-2-1,-1-2-2,3-4-2,0-1-4,-2-2-6,3-4 4,-3 3-2,-2 0 4,1-2-2,-5 4 0,5-2-4,-2 2-5,-2-1-3,2 1 11,0 0 1,2-1-13,1-2-23,6-1-40,0-4-121,12-1-251</inkml:trace>
  <inkml:trace contextRef="#ctx0" brushRef="#br0" timeOffset="13171.3">14858 13249 649,'0'0'146,"0"0"41,0 0-36,0 0-18,0 0 24,-67 97-91,38-59-39,3 1-12,0 2-9,3 0-6,1-2-1,2-4-37,2-5-63,3-5-61,2-13-83,6-10-129,7-2-158</inkml:trace>
  <inkml:trace contextRef="#ctx0" brushRef="#br0" timeOffset="13361.49">14822 13450 931,'0'0'124,"0"0"-67,0 0 41,0 0 7,0 0-28,0 0-52,27-14-24,-46 37 8,-4 7-2,1-1-5,1 1 0,3-2-2,0 0-45,3-3-65,2-1-84,0-7-85,2-10-152</inkml:trace>
  <inkml:trace contextRef="#ctx0" brushRef="#br0" timeOffset="17570.32">16698 10771 389,'0'0'600,"0"0"-577,38-97 9,-38 72 51,0 4 15,0 5-30,-5 4-36,-8 5-22,-2 3-6,-6 2-3,-4 2-1,-3 3 0,-2 13 0,0 4 1,5 3-2,6 5 2,8 3-1,11 4 5,5 0 10,20 1 0,7 0 4,1 0 16,0 0 11,-5-1-7,-8 0-4,-4-4-10,-10-1-9,-5-5-7,-1-2-3,-7-3-2,-15-4 0,-11-5 1,-8-3-5,-2-8-3,0 0-20,0-9-27,12-13-30,12-5-25,19-4-98,19 0-74,25 0-233</inkml:trace>
  <inkml:trace contextRef="#ctx0" brushRef="#br0" timeOffset="17790.93">16913 10901 1044,'0'0'92,"0"0"32,0 0 28,0 0-67,0 0-18,86-23-39,-59 18-22,-1 3-6,-5 2-10,-7 0-71,-9 2-112,-5 13-148,0 3-257</inkml:trace>
  <inkml:trace contextRef="#ctx0" brushRef="#br0" timeOffset="17932.51">16987 11093 862,'0'0'159,"0"0"-150,100-12 94,-64 7-52,2-3-51,2 1-31,7-5-175,2-7-156,-2-6 34</inkml:trace>
  <inkml:trace contextRef="#ctx0" brushRef="#br0" timeOffset="18208.76">17480 10813 449,'0'0'349,"0"0"-200,0 0 8,0 0 4,0 0-83,0 0-39,-62-3-8,43 57 9,8 5-7,9-5-8,2-8-12,16-9-11,13-9 4,4-9 6,2-11-2,4-8 4,-3 0 8,-2-12 8,-8-15 8,-2-6-12,-8-7-13,-7-3-8,-9-6-2,-2-1-3,-24-1-1,-7 9-8,-2 12-20,6 16-5,3 13-36,9 1-59,6 12-117,10 10-203</inkml:trace>
  <inkml:trace contextRef="#ctx0" brushRef="#br0" timeOffset="18403.94">18025 10957 1016,'0'0'158,"83"-13"-105,-35 5 91,-6 2-47,-7 4-55,-9-1-42,-9 3-21,-8 0-69,-7 0-89,-2 1-179,-16 13-307</inkml:trace>
  <inkml:trace contextRef="#ctx0" brushRef="#br0" timeOffset="18546.37">18090 11142 1045,'0'0'80,"0"0"20,111-6 44,-77-3-69,-6 1-47,-7 1-28,-6-2-78,-6-6-74,-6-5-120,-3-9-340</inkml:trace>
  <inkml:trace contextRef="#ctx0" brushRef="#br0" timeOffset="18733.08">18315 10640 1269,'0'0'49,"105"54"44,-65 10 52,-13 14-47,-14 11-22,-13 0-45,0-3-16,-25-4-7,-12-4-8,-11-10-1,-1-15-42,-3-12-54,-2-19-177,2-15-240</inkml:trace>
  <inkml:trace contextRef="#ctx0" brushRef="#br0" timeOffset="19161.94">19597 10626 1206,'0'0'150,"0"0"-115,0 0 106,0 0-33,0 0-67,88 58 1,-69 12-6,-6 2-28,-6-1-2,-4-7-6,1-7-5,2-11-49,-2-14-85,-1-16-199,-3-14-374</inkml:trace>
  <inkml:trace contextRef="#ctx0" brushRef="#br0" timeOffset="19394.29">19711 10531 1214,'0'0'134,"0"0"-112,0 0 72,101-12-9,-63 51-4,5 17-21,1 9-33,-7 3-5,-3 1-8,-8-5 4,-4-6-12,-6-12-5,-4-12-1,2-8-12,-3-9-28,5-8-44,3-9-108,-1 0-175,-6-21-319</inkml:trace>
  <inkml:trace contextRef="#ctx0" brushRef="#br0" timeOffset="19798.87">20216 10768 343,'0'0'639,"0"0"-592,0 0 51,0 0 31,8-72-65,-8 57-28,0-6-30,0-7-6,0-5-1,0-7 1,0-4 6,0 2 16,0 6 20,0 12 14,-4 11 13,0 10-17,1 3-18,-1 36-22,4 20-8,0 17 20,0 5 4,0 0-21,5-6-7,1-4-1,6-4-27,3-11-80,9-6-124,4-12-239</inkml:trace>
  <inkml:trace contextRef="#ctx0" brushRef="#br0" timeOffset="20092.95">20517 11132 1134,'0'0'98,"0"0"-90,0 0 69,0 0-38,0 0-39,0 0-1,-97-17-8,76 38-1,11 3 10,10 1 0,0 1 11,21-2 40,8-4 38,1 1-1,-5-5-13,-6-3-31,-5 0-18,-8-1-19,-6-1-7,0-1-5,-7-2-38,-15-3-53,-5-5-72,4-5-104,8-22-220</inkml:trace>
  <inkml:trace contextRef="#ctx0" brushRef="#br0" timeOffset="20288.19">20877 10914 1119,'0'0'213,"81"-31"-204,-47 25 71,-5 1-29,-7 5-51,-6 0-48,-10 1-208,-6 11-309</inkml:trace>
  <inkml:trace contextRef="#ctx0" brushRef="#br0" timeOffset="20428.28">20954 11022 1133,'0'0'269,"0"0"-265,100-8 48,-72 6 2,1 2-54,2 0-47,3 0-211,1 0-239</inkml:trace>
  <inkml:trace contextRef="#ctx0" brushRef="#br0" timeOffset="20642.42">21478 10455 1300,'0'0'41,"0"0"-18,0 0 38,31 115 49,-20-48-29,-1 0-36,0-3-23,-6-5-5,0-4-15,-3-9-2,-1-7-33,0-11-86,0-8-114,0-14-210</inkml:trace>
  <inkml:trace contextRef="#ctx0" brushRef="#br0" timeOffset="21028.79">21482 10532 1146,'0'0'157,"0"0"-81,0 0 55,106 29-48,-67 21-14,-1 4-37,-2-1-13,-4-3-9,-4-8-6,-1-6-4,0-10 0,0-10-2,-3-12-9,5-4-5,-2-14-21,0-18-13,-6-9-3,-6-7 6,-11-8 1,-4-10 16,0-7 17,-16 0 9,-1 9 4,0 16 14,4 19 33,3 17 6,4 7 0,2 5-6,-6 11-33,-1 25-4,2 18 11,1 9-10,5 4 1,3-3-12,0-5-12,0-1-68,11-1-74,7-2-123,1-2-138,4-6-173</inkml:trace>
  <inkml:trace contextRef="#ctx0" brushRef="#br0" timeOffset="21328.72">22043 11090 888,'0'0'200,"0"0"-173,0 0 180,0 0-70,0 0-62,97-43-17,-75 57-30,-1 13 2,-2 7-8,-8 1-14,-7 2-8,-4-1 0,0-6-1,-1-5-2,-8-9-3,-1-9-6,5-7 10,2 0 2,3-11 6,0-17 7,0-5-11,12-3-2,4-4-3,2 5-14,1 3-50,-2 9-62,2 7-89,3 9-169</inkml:trace>
  <inkml:trace contextRef="#ctx0" brushRef="#br0" timeOffset="22631.59">19958 11668 436,'0'0'541,"0"0"-521,0 0-16,0 0 19,0 0 128,0 0 6,144 1-54,-23 2-41,30-3 2,19 0-11,13 0-7,11 0-15,5-10-8,0 0-8,-9 1-5,-19-2 16,-22 1-24,-28-2 9,-25 3-3,-25 0-7,-17 2-1,-20 0 0,-13 2-26,-13 3-15,-8-2-24,0-3-73,-27 5-49,-10 1-43,-19 1 4,-8 0-31,-12 3 54,-9 9-58</inkml:trace>
  <inkml:trace contextRef="#ctx0" brushRef="#br0" timeOffset="22987.86">21338 11651 53,'-117'16'70,"5"-1"-17,2 1-19,5 0-6,2 2 14,7 1 3,5-2-18,4 0 16,10-5 42,12-2 20,13-3 17,16-3-2,18-4 22,14 0-7,4 0 27,19 0 10,29-7-54,29-10-48,31 1-19,26-1 7,24 2-6,20 1-12,14 0-3,8 0-3,-1-1 2,-12-1-7,-18 2-19,-30-1 6,-29 4 0,-23 3 2,-25 1-15,-14 1-1,-17 2-2,-14-3 0,-7 4-20,-5 3-19,-5 0-23,0 0-30,0 0-9,0 0-61,-5 0-112,-5-2-190</inkml:trace>
  <inkml:trace contextRef="#ctx0" brushRef="#br0" timeOffset="27914.16">17067 12261 1065,'0'0'177,"0"0"-84,0 0 32,0 0-42,0 0 3,65 105-27,-48-50-30,-4 1-23,-1-1-2,-1-3-4,-2-9-8,-2-6-50,-4-9-82,-3-11-142,0-17-145</inkml:trace>
  <inkml:trace contextRef="#ctx0" brushRef="#br0" timeOffset="28280.1">17051 12293 145,'0'0'927,"0"0"-852,0 0-24,113-11 74,-63 39-41,1 6-26,2 2-31,-3 0-20,-6-5-4,-3-6-3,-2-8-3,-5-8-32,-4-9-15,-3 0 5,-6-26 23,-6-10 22,-5-11 3,-10-6 3,0-4 28,-12-1 11,-16-1-23,-2 4 7,-1 9-18,2 13 6,10 15 6,8 9-4,7 9-16,3 0-3,1 24-12,0 12 8,0 13-9,0 6-40,10 4-33,3-1-19,4-1-43,4-7-49,3-6-143,3-10-22</inkml:trace>
  <inkml:trace contextRef="#ctx0" brushRef="#br0" timeOffset="28552.66">17669 12508 204,'0'0'405,"0"0"-237,0 0-23,69-80 3,-47 71 20,3 9-63,3 0-48,-1 14-22,1 11-5,-7 6-8,-6-2-14,-5 3-6,-5-6-4,-4-2-6,-1-11-12,0-4 1,0-6-5,0-3 24,0-8 0,0-16 17,0-3-1,0-6 13,0-2 6,12-1-1,9 2-34,6 1-7,4 4-64,3 7-65,1 5-148,-2 5-188</inkml:trace>
  <inkml:trace contextRef="#ctx0" brushRef="#br0" timeOffset="28695.3">18239 12356 1081,'0'0'71,"0"0"-48,0 0 86,105-29-78,-84 29-31,-6 0-88,-11 12-149,-4 3-163</inkml:trace>
  <inkml:trace contextRef="#ctx0" brushRef="#br0" timeOffset="28819.75">18274 12511 922,'0'0'86,"88"0"-82,-36 0 14,-3 0-1,-1-5-17,-2-7-80,-1-7-300</inkml:trace>
  <inkml:trace contextRef="#ctx0" brushRef="#br0" timeOffset="29128.42">18806 12213 913,'0'0'191,"0"0"-105,0 0-14,0 0-9,0 0-7,-43 83-5,43-33-27,0 1-6,20-7 5,8-7-6,5-9-5,1-8 20,3-9-5,2-8 6,-3-3 3,-2-5-17,-6-15 9,-7-6-19,-7-3-5,-8-5 2,-6-4-5,0-3-1,-18-1-3,-12 4-11,-5 8-4,-9 9-7,0 9-23,-2 12-24,4 0-24,2 6-56,-1 12-108,5 1-125,-3 0-263</inkml:trace>
  <inkml:trace contextRef="#ctx0" brushRef="#br0" timeOffset="31056.26">13391 11200 205,'0'0'192,"0"0"-191,0 0-1,0 0 17,0 0-3,0 0 0,4-6-11,-4 6 20,0 0 29,1-1 12,1 0-26,1-2-31,-1 3-7,0 0-7,-2 0-24,0 0-10,0 0 17,0 1 15,0 1 9,0 0 2,0-2 31,0 0 56,0 0 49,0 0-6,2 0-1,14-5-18,12-10-19,6-2-32,4 2-7,-4 2-19,-5 5-23,-12 5-13,-11 3-31,-6 4-137,-11 16-172,-18 6-160</inkml:trace>
  <inkml:trace contextRef="#ctx0" brushRef="#br0" timeOffset="31207.82">13420 11375 1018,'0'0'83,"0"0"-52,0 0 121,0 0-54,0 0-28,98-11-70,-71 6-6,6-3-89,1-5-136,-2-3-179</inkml:trace>
  <inkml:trace contextRef="#ctx0" brushRef="#br0" timeOffset="31505.8">13839 11065 1052,'0'0'71,"0"0"-10,0 0 56,0 0-83,0 77 24,0-17-9,0 6-29,9-7-6,11-10-2,5-10-6,5-11-2,0-11 5,-1-10-3,0-7 17,-6-7 3,-3-20 7,-4-9-15,-7-6-2,-9-5 0,0-1-9,-4 2-2,-18 4-5,-7 9-13,-5 9-38,-6 14-24,-5 10-25,-3 2-104,-6 22-32,5 2-186</inkml:trace>
  <inkml:trace contextRef="#ctx0" brushRef="#br0" timeOffset="32001.87">11311 11612 377,'0'0'476,"0"0"-476,0 0-37,0 0 29,0 0 8,24 98 0,-1-40-63,9-3-217</inkml:trace>
  <inkml:trace contextRef="#ctx0" brushRef="#br0" timeOffset="32233.35">11854 12634 285,'0'0'766,"0"0"-760,0 0-6,0 0 0,0 0-2,0 0-40,30 0-98,-30 6-91,0-6-19</inkml:trace>
  <inkml:trace contextRef="#ctx0" brushRef="#br0" timeOffset="33057.87">10665 12346 254,'0'0'226,"0"0"-118,-28-103 33,22 69-15,0 4-8,5 9-13,-2 6-31,3 9-16,0 3-7,0 3-2,0 0-27,0 21-15,0 14 2,17 13 7,4 7-5,2-1-6,-1-4-3,0 1-1,-7-5-2,-3-7-28,-3-5-40,-4-10-75,-2-6-47,-3-2-166,0-4-234</inkml:trace>
  <inkml:trace contextRef="#ctx0" brushRef="#br0" timeOffset="33215.96">10591 12697 894,'0'0'132,"0"0"-112,0 0 108,0 0-1,119-48-42,-69 41-62,6-1-23,-1 0-54,-6 0-135,-7-2-250</inkml:trace>
  <inkml:trace contextRef="#ctx0" brushRef="#br0" timeOffset="33630.14">10561 12160 775,'0'0'118,"0"0"-63,0 0 17,0 0-25,0 0-12,0 0 16,21 75-38,-18-37-13,-3 1-51,0-3-92,0-4-141,0-7-150</inkml:trace>
  <inkml:trace contextRef="#ctx0" brushRef="#br0" timeOffset="33943.83">10501 12676 334,'0'0'162,"0"0"-145,90-27-15,-57 24-2,-2 0-63,3-3-367</inkml:trace>
  <inkml:trace contextRef="#ctx0" brushRef="#br0" timeOffset="44054.45">18788 13556 675,'0'0'182,"0"0"-94,0 0 65,0 0-19,0 0-39,0 0-39,0 0-39,-28 61 41,28-10-1,0 5-28,0 5-18,0-5-7,0-3-4,0-11-16,0-13-89,0-10-64,0-16-93,0-3-169,0-20-66</inkml:trace>
  <inkml:trace contextRef="#ctx0" brushRef="#br0" timeOffset="44366.6">18753 13654 483,'0'0'285,"0"-123"-133,0 83 6,10 18-2,-3 12-34,5 10-33,12 24-56,6 18-6,4 16 32,0 7-29,-5 5-19,-2 0-7,1-8-2,-4-12-2,4-14-1,2-17-10,1-19-6,2 0 1,-2-31 9,-4-17 7,-7-13 0,-7-8 8,-8-4 0,-5 0 0,-4 2 10,-18 9 1,-7 14-6,3 20 5,7 17-9,-1 11-9,7 11-8,-2 24 1,6 14 1,7 10-13,2 5-94,4 6-132,14 0-214</inkml:trace>
  <inkml:trace contextRef="#ctx0" brushRef="#br0" timeOffset="44815.73">19354 14145 1054,'0'0'25,"0"0"-20,0 0 79,0 0 26,0 0-50,0 0-60,-13-66 0,13 66-1,0 0-4,0 0 4,0 0 1,-1 0 0,-2 0 3,-1 0 5,-4 0-3,-1 0-4,-2 0-1,0 0-4,2 0 4,-1 8 0,5 5 4,4 0 3,1 1 10,0 4 8,10 0 8,9 7 15,8 5 4,2 3-10,-1 3-8,-6 2-23,-8 1 3,-8-5-9,-6-4-4,0-7-1,-6-8 0,-12-9-15,-8-6-3,-2-4 0,-3-18-9,2-10-21,8-2-39,12-1-18,9 0-98,0 2-226,19 7-171</inkml:trace>
  <inkml:trace contextRef="#ctx0" brushRef="#br0" timeOffset="45470.17">19355 14103 243,'0'0'421,"0"0"-177,0 0-4,0 0-40,0 0-57,0 0-57,-14-30-42,33 53-16,3 13 8,2 9-7,-2 7-9,-1 5-15,-5-1-3,-5 0 2,-4-3-4,-5-4-1,-2-9-12,0-10-2,-3-13-6,-3-11-1,-3-6 20,-2-10 2,1-18 11,-4-10-7,4-9 6,3-5 9,4-2 7,3 1-5,0 4 7,14 9-1,14 8-19,6 8-2,9 7-6,2 8 0,2 8-11,-3 1-47,-7 8-64,-16 11-191,-11 2-489</inkml:trace>
  <inkml:trace contextRef="#ctx0" brushRef="#br0" timeOffset="45972.35">19379 13984 864,'0'0'406,"0"0"-361,0 0 85,0 0-39,0 0-39,45 78 14,-5-15-29,-1 5-23,-3 1 10,-8 2-17,-8-4-3,-10-3-4,-7-9 0,-3-9-17,0-10-2,-13-12-1,-4-13-17,-1-11 17,-7-2 20,2-23 6,-1-12 4,2-9 5,9-10 18,13-4-2,0-3 10,22 2-2,17 10 8,4 9-19,8 12-5,-2 12-20,-3 10-3,0 8-10,-7 0-58,-3 19-55,-5 2-179,-5-1-513</inkml:trace>
  <inkml:trace contextRef="#ctx0" brushRef="#br0" timeOffset="46646.06">20098 13534 1,'0'0'154,"0"0"22,0 0-15,0 0 10,0 0 27,0 0-9,0-17 14,10 15-67,16 2-37,14 0-35,18 7-2,14 13 6,1 6-27,-3 3-2,-7 3 1,-10 6-15,-9 1 6,-13 2-12,-12 5-8,-15 3-8,-4 1-2,-22-1 1,-19-6 6,-13-6-8,-6-7-2,-1-8-21,0-11-23,7-8-25,8-3-19,12-3-126,14-12-221</inkml:trace>
  <inkml:trace contextRef="#ctx0" brushRef="#br0" timeOffset="47261.78">20944 13433 499,'0'0'223,"0"0"-207,0 0 35,0 0 38,0 0-8,0 0-14,-6-10-33,16 17 18,20 8 66,16 9 9,12 8-19,3 9-26,-2 5-4,-10 4-11,-10-1-33,-13-1-7,-6 8-11,-12 2-13,-8 4-1,-6 2 0,-26-6-2,-11-2-7,-11-11 0,-2-9-27,3-11-18,1-13-68,6-12-49,15 0-96,15-15-164</inkml:trace>
  <inkml:trace contextRef="#ctx0" brushRef="#br0" timeOffset="47841.45">21788 13587 1082,'0'0'154,"0"0"-64,0 0 59,0 0-54,0 0-45,0 0-13,13 124 5,-11-66-22,-2 0-10,1-2-8,1-6-2,4-8-4,0-8-36,1-11-39,-1-9-65,-3-10-43,-2-4 10,-1-17 122,0-19 17,0-17 23,0-11 15,-1-3 29,-5 1 19,-1 6 52,1 11 10,4 11-11,2 14 10,0 13-16,0 10-17,0 1-37,22 31-36,14 14 4,12 14 23,-1 6-14,-3 0-5,-7-6-5,-2-4 2,-6-16-8,1-7 5,-4-16-4,-1-9 4,-2-7 1,-1-9-1,3-25 7,-3-16 5,-5-11-5,-9-14 0,-8-3-6,0-2-6,-12 1-7,-11 13 3,-1 17-19,6 19-9,3 23-14,8 9-57,1 36-173,3 18-59,3 13-331</inkml:trace>
  <inkml:trace contextRef="#ctx0" brushRef="#br0" timeOffset="48170.52">22577 14062 1378,'0'0'31,"0"0"0,0 0 65,-15-78-47,-27 72-46,-6 6-3,-1 0-7,12 4 2,9 8 5,22 3-4,6 1-2,13 4 6,20 1 37,7 2 16,3 0-7,-6 2 1,-5-2-9,-10 1-26,-9 1-8,-5 0-1,-8-4-3,0 3-4,-8-4-3,-12-5-14,-8-4-9,-2-6-13,-2-5-21,0 0-59,0-14-61,5-5-112,5-1-296</inkml:trace>
  <inkml:trace contextRef="#ctx0" brushRef="#br0" timeOffset="60368.15">19846 15098 1182,'0'0'0,"0"0"-46,0 0 46,0 0 13,-115-40 16,78 65-23,4 10-6,9 10 0,21 8 0,8 1 4,35 3 30,12-5 35,3-5 7,-3-6 3,-13-4-13,-12-2-30,-14-3-14,-13 0-14,0-5-3,-29-5 1,-10-6-5,-9-10-1,-3-6-32,2 0-13,9-14-27,12-14-39,18-8-43,10-3-92,32-2-260</inkml:trace>
  <inkml:trace contextRef="#ctx0" brushRef="#br0" timeOffset="60537.88">20179 15480 1079,'0'0'223,"0"0"-223,89-42 34,-64 34 33,-3 3-47,-3 5-20,-6 0-67,-6 8-162,-7 7-201</inkml:trace>
  <inkml:trace contextRef="#ctx0" brushRef="#br0" timeOffset="60668.45">20250 15645 1076,'0'0'14,"0"0"9,0 0-4,0 0-13,107-19-6,-71 19-84,-3 0-311,-1 0-198</inkml:trace>
  <inkml:trace contextRef="#ctx0" brushRef="#br0" timeOffset="60850.79">20845 15586 395,'0'0'732,"0"0"-722,0 0 42,116-30 62,-75 24-44,2 1-70,2 5 0,7 0-207,-6-3-289</inkml:trace>
  <inkml:trace contextRef="#ctx0" brushRef="#br0" timeOffset="61106.47">21454 15221 663,'0'0'349,"0"0"-348,0 0 92,25 84 67,-13-37-46,-3 8-54,-5 2-32,1 1-28,-1-1-12,7-4-118,-4-6-138,1-11-200</inkml:trace>
  <inkml:trace contextRef="#ctx0" brushRef="#br0" timeOffset="70811.67">19389 4531 761,'0'0'340,"0"0"-227,0 0 13,0 0-28,0 0-7,0 0-23,82 115-13,-59-58-26,-11 6-8,-2 1-12,-4 0-9,-3-11 0,1-8-34,1-11-93,1-14-166,-1-15-325</inkml:trace>
  <inkml:trace contextRef="#ctx0" brushRef="#br0" timeOffset="71169.55">19391 4606 1400,'0'0'86,"0"0"-86,110-2 28,-59 36 45,3 10-33,1 8-9,-3 2-29,-6-4-2,-1-7-3,-2-11-33,3-13-45,-1-14-46,0-5-69,-5-20-40,-8-20 19,-9-13 217,-12-10 12,-11-5 89,0 2 37,-14 6-24,-12 13 32,2 11-35,3 16-13,7 10 0,7 10-29,2 0-23,1 30-31,3 14 7,-1 14 10,2 5-18,0 3-11,0-1-3,2-2-43,15-6-72,6-10-143,7-15-280</inkml:trace>
  <inkml:trace contextRef="#ctx0" brushRef="#br0" timeOffset="71517.13">20347 4937 748,'0'0'449,"0"0"-435,0 0 15,0 0 54,0 0-64,0 0-19,-55-20-3,32 36-1,8 1 3,7 3-2,8 1 3,0 0 28,4 1 16,15-3 20,5-2-12,-3-3-7,-4-3-17,-4-2-17,-4 2-5,-5-5-5,-2 4-1,-2-5-4,0 0-4,-3 0-14,-16-3-13,-10-2-2,-3 0-13,-5-13-27,5-6-85,10-1-85,12 2-148</inkml:trace>
  <inkml:trace contextRef="#ctx0" brushRef="#br0" timeOffset="72070.38">20654 4567 283,'0'0'724,"0"0"-697,0 0 29,0 0 87,0 0-44,93-17-24,-41 34-38,3 2 3,-4 5 8,-7-1 1,-9 4-10,-7 1-17,-10-1-11,-5-1-2,-8 1-2,-5-2-6,-5 3-1,-21-2-4,-9-3-10,-8-4-12,0-8-43,0-7-59,10-4-105,18 0-139</inkml:trace>
  <inkml:trace contextRef="#ctx0" brushRef="#br0" timeOffset="72656.14">21510 4592 1046,'0'0'228,"0"0"-218,0 0 18,0 0 43,17 96 37,-16-46-53,-1 4-43,0-3-3,-1-5-9,-8-5-3,3-12-45,1-13-43,1-8-31,4-8-23,0-13 74,0-18 44,0-13 25,0-10 2,0 1 39,0 0 17,1 9 25,-1 12-13,2 8-10,-2 12 4,0 6-2,0 6-17,6 0-17,9 20-23,9 14 2,10 15-2,6 2 2,0-1 7,1-7 5,-4-8-10,-3-9-3,1-11-1,-5-8 2,-4-7 2,-2-8 2,-3-22 2,-5-12-3,-6-8-3,-7-1 5,-3-3-2,-3 2-8,-11 10-6,-5 8-18,5 13-38,-2 15-72,6 6-103,5 22-133,2 12-257</inkml:trace>
  <inkml:trace contextRef="#ctx0" brushRef="#br0" timeOffset="72925.99">22077 4947 1420,'0'0'103,"94"0"-99,-64 4 48,-9 18 22,-14 8-48,-7 4-26,0 8-2,-4-2-7,-16-5-10,2-7-6,5-11-4,6-12 20,5-5 9,2-8 23,0-20 13,18-5-11,6-7-3,9 3-4,3 1-18,0 5-2,-4 7-32,-9 8-73,-7 10-132,-9 6-265</inkml:trace>
  <inkml:trace contextRef="#ctx0" brushRef="#br0" timeOffset="85098.79">20250 6213 1127,'0'0'17,"43"-86"-6,-35 45 38,-8-9 58,-12-6-37,-31 0-19,-13 4-38,-15 19-9,4 17-4,-4 16-5,3 27 3,5 26-8,11 17 8,10 12-4,16 5 6,15 0-2,11 0 2,6-9 0,24-13 4,7-9-3,3-8 1,2-13-2,0-9-3,0-12 3,8-14 0,3 0-8,3-27-5,-7-11-13,-13-6 7,-21-1 6,-15 1-2,-15 6-25,-18 6 2,1 12 14,6 13 24,9 7 9,9 0-9,8 17 0,0 9 16,8 7 29,14 4 2,5 2-12,4 3 25,-1 3-7,0 4-12,-8-1-1,-5 2-20,-6 0-3,-2-7-6,-3-4-10,5-10-1,5-8-14,2-10-53,3-9-70,1-2-48,-1-4-78,-4-16-176</inkml:trace>
  <inkml:trace contextRef="#ctx0" brushRef="#br0" timeOffset="86928.32">20527 6662 69,'0'0'770,"0"0"-743,0 0 52,88-78 66,-65 54-30,-2 0-42,-9 1-25,-7 3-20,-5 2 0,0 5-7,-16 5-4,-6 8-17,-6 0-8,6 18 2,2 18-3,11 10 3,9 4 4,4-1-1,24-7 3,8-8 1,3-9 3,1-9-4,-2-9-11,-6-7-15,0 0-33,-4-17-47,-7-10-52,-8-3-17,-8-3 29,-3-1 72,-2 2 74,0 2 23,0 3 70,0 9 18,0 6 6,0 8-7,7 4-44,6 2-27,4 19-20,4 7 8,-1 7-10,-3 2-7,-1-2-8,-5-1 1,-5-7-3,-2-7 0,-3-8-36,-1-7-30,0-5 39,0-7 27,2-17 17,4-7-10,2-5 42,5 3 7,-1 6 6,-1 3-13,5 8-2,-4 8-8,4 8-7,1 0-32,2 12 0,0 11-1,-4 3 1,1 2-8,-5-1-9,-1-1 12,4-2-4,-2-7 0,3-6-6,-3-6 8,4-5 7,1-5 5,3-15 5,3-9 0,-5-5 9,-2-2 2,-8 2-4,-5-3-2,-3 4-2,0 5-13,-14 8 2,-1 9-4,3 11-2,-1 1-19,4 28 4,3 7 11,6 7-2,0 1-3,17-1-5,8-4 7,3-7-7,2-10-17,-4-9-9,0-11-8,-5-2 8,0-8 12,-2-14 12,-2-6 20,2-3 2,-1 3 28,-2 2 11,1 7 7,-2 6-5,-1 11-3,4 2-8,5 9-20,1 15-4,-5 6-7,-5 4-1,-4-1 0,-8-2-14,-2-6-4,0-8-23,0-8 7,-8-9 17,3 0 17,2-18 12,0-11 5,3-3 14,0-4 3,0 4-17,14 3-14,8 8-3,10 8-27,5 7-35,5 6-49,2 0-74,-3 6-45,-5 5 18,-2-2 101,-12-5 111,-5-4 55,-11 0 110,-6 0 33,0 0-16,-5-2-53,-16 2-65,-4 0-51,-3 2-4,-2 13-8,10 2-1,4-1 0,10-2-20,6-2-24,0-4 3,15-3 9,9-4 32,6-1 3,3 0 4,7 0 12,-5 0 6,-2 0-7,-1 0 4,-3 0-11,-2 0-10,3 0 1,0-1-4,-2-9 1,0-11-8,-5-11 4,-4-13-2,-6-16 3,-8-14 4,-5-10 6,-7-2 4,-17 6 10,-9 20-3,-1 20 7,4 21-1,4 20-18,3 17-5,4 35-6,3 21 6,6 13 0,7 1 4,3-3-4,0-9-2,4-10-37,10-10-53,-2-15-53,1-13-2,-4-13-96,-3-14 96,-1-4 125,2-21 22,5-7 134,6-7 39,5 2-6,6 0-32,3 5-7,-1 8-55,-4 6-8,-6 8-2,-6 9-22,1 1-23,1 11-18,2 13 2,-3 7-2,1-2 0,-6 2-19,-6-2-1,-2-5-16,-3-10-29,0-8 5,0-6-16,0-8 31,0-19 45,0-9 24,18-2 30,10 4-7,8 5 3,3 7 17,1 11-18,1 11-8,-5 0-28,-6 19-6,-10 12-7,-5 3-4,-13 7 4,-2-1-8,-1-4-18,-14-11-9,3-10 4,3-13 3,2-2 28,6-22 12,1-14 5,7-9 1,17-9-18,10 1-25,2 0-113,0 9-358</inkml:trace>
  <inkml:trace contextRef="#ctx0" brushRef="#br0" timeOffset="87417.76">21263 7490 1171,'0'0'258,"0"0"-242,0 0 89,0 0 8,0 0-75,0 0-20,3 5-11,3 48-1,-3 2-1,0 2-1,2-4-4,3-5-29,1 1-52,3-15-165,-5-10-294</inkml:trace>
  <inkml:trace contextRef="#ctx0" brushRef="#br0" timeOffset="87531.31">21273 7469 330,'0'0'0</inkml:trace>
  <inkml:trace contextRef="#ctx0" brushRef="#br0" timeOffset="87806.02">21351 7654 716,'0'0'321,"0"0"-306,0 0 20,0 0 63,0 0-53,0 0-32,-5-55-9,-3 55-4,1-3 10,4 3 17,2-1 21,1-1 4,0 2-15,0 0-20,0 0-15,0 0-2,0-1-44,0 1-120,0-2-273</inkml:trace>
  <inkml:trace contextRef="#ctx0" brushRef="#br0" timeOffset="88518.01">21351 7807 151,'0'0'411,"0"0"-399,0 0 94,0 0 66,0 0-42,0 0-6,-5-39-21,5 31-18,0-6-18,0-3-7,-2-4-3,1-8-27,-3-10 5,-4-5-4,-4 1-11,-5 0 1,-6 6 7,-4 8-4,-13 9-13,-6 11-11,-9 9-2,-4 18-2,6 27-1,9 10-1,11 8 1,13 2 2,17-8 2,3-6-2,28-4 3,23-6 0,14-1 10,10-1 13,1-3 8,-10-5-3,-12 3 0,-16-1-8,-14 1-15,-18 0-3,-6-1-2,-19-1 0,-17-7 0,-9-8 0,-9-9-8,-5-8-5,-5-10 1,1-19-2,6-9-6,11-7 0,15-2-2,15-2-27,15 3-63,1 4-34,24 11-178,15 7-347</inkml:trace>
  <inkml:trace contextRef="#ctx0" brushRef="#br0" timeOffset="88879.35">21738 8013 865,'0'0'88,"0"0"66,0 0 46,0 0-96,93 0-16,-54 0-29,-3 0-43,1 0-16,-10 0-27,-12 0-131,-15 7-108,0 2-329</inkml:trace>
  <inkml:trace contextRef="#ctx0" brushRef="#br0" timeOffset="89013.19">21810 8177 740,'0'0'493,"0"0"-485,0 0 92,0 0 10,113 0-70,-72 0-40,6 0-57,7 0-139,3 0-396</inkml:trace>
  <inkml:trace contextRef="#ctx0" brushRef="#br0" timeOffset="89223.52">22571 8149 1186,'0'0'174,"0"0"-160,0 0 147,88-38-83,-42 31-35,6 1-24,-1 1-19,-8 2-45,-7 3-82,-9-3-112,-3-2-288</inkml:trace>
  <inkml:trace contextRef="#ctx0" brushRef="#br0" timeOffset="89421.68">23148 7722 1399,'0'0'75,"0"0"-51,0 0 82,0 0-66,0 0-13,12 128 20,-12-59-33,0-2-7,0 3-7,0 0-39,0 3-107,0-5-131,0-10-433</inkml:trace>
  <inkml:trace contextRef="#ctx0" brushRef="#br0" timeOffset="89807.05">21222 8758 1325,'0'0'78,"80"-4"-49,21-4 122,38 0-46,38 2-36,26 0-32,9 4 1,7-1-20,0 0 2,-13-2-3,-19-1-12,-29-2-5,-40-1-1,-32 1 1,-39 2-16,-30 3-19,-17-4-31,-20 1-18,-29 2-82,-29 4-38,-21 0-49,-17 1-119,-17 13-230</inkml:trace>
  <inkml:trace contextRef="#ctx0" brushRef="#br0" timeOffset="90039.43">21677 8922 424,'0'0'460,"0"0"-357,0 0 146,0 0 3,0 0-70,0 0-93,141-8-16,14-6-13,39 0 7,32 0-15,16 0-19,1 2-30,-10 1-3,-20-3 0,-25 1 0,-25-1 0,-23 5 0,-27-1 0,-32 3-64,-34 4-109,-33-1-87,-17 4-525</inkml:trace>
  <inkml:trace contextRef="#ctx0" brushRef="#br0" timeOffset="91219.61">17209 7495 1230,'0'0'147,"0"0"-100,0 0 35,0 0-27,0 0 1,76 112 0,-54-57-21,-8-2-21,-7 4-14,0-2 0,-2-5-18,-2-4-58,2-9-129,0-14-118,-3-12-291</inkml:trace>
  <inkml:trace contextRef="#ctx0" brushRef="#br0" timeOffset="91570.71">17318 7674 932,'0'0'207,"-17"-111"-149,16 81 89,1 16 5,0 12-51,11 5-43,26 30-43,16 13 11,10 12 12,-4 3-18,-8-2-13,-2-3 0,0-4-7,1-9-1,2-14-7,-3-14-22,-9-13-16,-7-2 7,-9-29 19,-14-17 17,-10-14 3,0-11 5,-20-8 10,-14-6 7,-7 5-3,1 9-7,3 24 7,13 16 2,7 20-10,8 11-10,3 11-1,1 31-12,0 19 8,5 7 3,0 1-3,10-3-29,16-7-49,12-6-104,12-5-140,10-7-287</inkml:trace>
  <inkml:trace contextRef="#ctx0" brushRef="#br0" timeOffset="91831.03">18233 7974 1119,'0'0'98,"0"0"-98,-16-75 120,-14 63-63,-4 11-18,1 1-28,5 19-10,13 11-1,12 7 6,3 2 15,12-1 32,10-3-4,1-5-4,-5-5-10,-7-7-16,-6-5-7,-5-4-7,0-6-5,-21-3-7,-10 0-19,-5-12-28,3-10-51,8-8-40,12-4-99,13-1-96,0-3-429</inkml:trace>
  <inkml:trace contextRef="#ctx0" brushRef="#br0" timeOffset="92996.71">18685 7579 1164,'0'0'116,"0"0"-73,0 0 80,0 0-69,0 0-35,0 0-6,-55 72-5,16-32-7,1 1 1,2-4-2,10-4-20,9-8-9,10-6 9,7-5 11,0-4 8,17 3 1,13-1 24,5 0 12,3 0-19,-2 1-10,0 0-7,-5 3-41,-6 1-82,-3-1-126,-3-2-263</inkml:trace>
  <inkml:trace contextRef="#ctx0" brushRef="#br0" timeOffset="93386.3">19082 7681 489,'0'0'59,"0"0"8,0 0 126,0 0-31,0 0-4,0 0-23,21-41-76,-21 41-16,0 0-13,0 5-13,-2 11 1,-8 2-3,-3 3-7,-4 1-2,-4 1-4,-4 1 0,-3-1-2,2-5 0,10-4-7,4-8-3,10-3 4,2-3 1,0 3 3,3 5 2,15 1 18,4 2 7,3-1-9,2 1-4,-1 1-12,-3-1-4,0 1-65,-3 1-69,-4 1-114,-2-1-165,-1-3-198</inkml:trace>
  <inkml:trace contextRef="#ctx0" brushRef="#br0" timeOffset="93932.54">19480 7683 512,'0'0'189,"0"0"-63,0 0 71,0 0-23,0 0-39,0 0-73,3-43-52,0 80 2,3 10 34,-6 3-19,0 0-18,0-4 13,-1-5-14,-10-7-6,4-9-2,1-13-21,4-8-15,-1-4-9,-1-8 30,2-20 10,1-11-2,1-7 6,0-3 1,9-3 4,6 3 3,3 5 11,-2 11 15,0 9 2,-5 9-3,-3 12 7,3 3-5,3 18-28,5 19-6,5 12 13,-3 3-6,-2-2-3,2-2 1,-1-9 1,5-8-4,-1-9 4,-2-11 1,-5-10-5,-1-1 6,0-22 11,4-18 1,-5-9-14,-2-9 6,-8-5-6,-5 1-2,0 5-4,0 13-4,-5 16-20,-2 19-27,-2 9-89,-2 27-136,-1 19-55,1 8-293</inkml:trace>
  <inkml:trace contextRef="#ctx0" brushRef="#br0" timeOffset="94195.53">19958 8015 1050,'0'0'277,"0"0"-274,107 11 94,-88 3 25,-5 7-67,-11 6-34,-3 5-10,-2 1-10,-14-7 0,-2-4-1,6-10-5,5-12 3,4-5 2,3-24 16,0-11 0,18-9 1,9 1 1,4 1-3,2 10-12,-7 11-3,-6 10-12,-14 16-62,-6 3-110,-11 23-200,-17 10-211</inkml:trace>
  <inkml:trace contextRef="#ctx0" brushRef="#br0" timeOffset="94466.79">18441 8497 408,'0'0'982,"0"0"-936,0 0 85,128-12-12,-1-3-52,31-2-4,3 0-27,-1 3-16,-19 3-10,-25 6-4,-25 5-5,-27 0-1,-24 0-38,-24 0-46,-16 16-32,-37 9-174,-33 9-125,-24 2-206</inkml:trace>
  <inkml:trace contextRef="#ctx0" brushRef="#br0" timeOffset="94593.71">18879 8676 769,'0'0'359,"-87"14"-152,78-14-26,13 0-31,40-7-73,29-7-51,26-1-23,13 4-3,4 4-36,-19 7-66,-16 0-190,-14 0-259</inkml:trace>
  <inkml:trace contextRef="#ctx0" brushRef="#br0" timeOffset="134812.49">18551 602 702,'0'0'230,"0"0"-160,0 0 113,0 0-17,0 0-45,0 0-49,0 0-50,6 7-22,5 46 43,-1 6-4,0 3-21,-2-4-4,-2-2-11,3-3-3,-2-8-38,2-9-129,-1-11-135,2-19-322</inkml:trace>
  <inkml:trace contextRef="#ctx0" brushRef="#br0" timeOffset="135044.12">18558 585 1239,'0'0'61,"0"0"12,0 0 68,0 0-68,0 0-56,84 45 5,-33 9 18,-2 3-15,-9-3-15,-4 2 6,-3-7-7,-3-4-7,-5-9-2,-3-8-9,-2-10-48,-7-10-87,-2-8-86,-1 0-126,-1-25-126</inkml:trace>
  <inkml:trace contextRef="#ctx0" brushRef="#br0" timeOffset="135221.36">18979 678 767,'0'0'254,"-27"-121"-159,14 81 95,4 13 9,3 17-85,4 7-35,2 3-41,0 15-38,0 24 10,12 17-9,2 9 24,-4 1-15,-2-4-10,-2-4 0,3-4-35,0-6-43,4-4-166,2-15-210</inkml:trace>
  <inkml:trace contextRef="#ctx0" brushRef="#br0" timeOffset="135620.59">19305 1022 942,'0'0'125,"0"0"-118,0 0 105,0 0 7,0 0-55,0 0-53,-23-33-5,-4 28 17,-2 2-22,3 3 3,1 0-3,12 0 2,5 9-3,8 9-8,1 2 8,22 8 16,6 1 18,6 1 13,-2-4 8,2 1-13,-11-1-19,-4-4-8,-11 1-13,-8-7 1,-1-2-3,-10-4-3,-18-9-23,-6-1 2,0-3 1,1-17-25,5-4-7,9-7-34,8-6-109,11-4-162,2-4-439</inkml:trace>
  <inkml:trace contextRef="#ctx0" brushRef="#br0" timeOffset="135840.46">19571 890 1171,'0'0'267,"0"0"-260,0 0 114,0 0-54,0 0-43,93-44-24,-70 44-4,-2 0-61,-2 0-155,-11 5-168,-6 4-431</inkml:trace>
  <inkml:trace contextRef="#ctx0" brushRef="#br0" timeOffset="135980.07">19617 1003 1430,'0'0'25,"0"0"12,0 0 60,96-33-78,-69 32-19,1 1-53,6 0-113,2-4-190,2-6-301</inkml:trace>
  <inkml:trace contextRef="#ctx0" brushRef="#br0" timeOffset="136184.7">20146 615 1311,'0'0'43,"0"0"-28,0 0 47,0 0 3,10 87 44,-7-37-56,1-2-36,-1-3-11,2-1-4,-1-7-2,-1-3-41,2-5-93,-3-10-96,-2-12-243</inkml:trace>
  <inkml:trace contextRef="#ctx0" brushRef="#br0" timeOffset="136519.72">20126 640 1074,'0'0'205,"0"0"-177,0 0 120,0 0-38,0 0-76,0 0-27,98 20-7,-63 30 17,1-1-3,-2-3 3,0-5-1,1-4-8,-4-6-3,0-5-2,-1-8 1,-1-7-2,-3-11 1,-3 0 2,-6-16 1,-6-16 4,-8-12-4,-3-14-1,0-8-1,-12-6-2,-7 1 1,1 12-2,4 11 3,7 21-3,2 14 0,0 10-2,2 3-24,-3 23-74,0 14-141,4 11-81,2 3-516</inkml:trace>
  <inkml:trace contextRef="#ctx0" brushRef="#br0" timeOffset="137068.22">20820 962 1228,'0'0'11,"0"0"-11,0 0 79,0 0-51,0 0-28,0 0-7,-70 8 3,56 8 4,5-1-1,8-3 3,1-2-2,0-1 25,13 1 12,2 2 24,1 0 1,0 0-24,0 2-18,2-1-6,-2 3-5,-4 0-2,0-2-2,-6-1-3,-3-6 3,-3-1-5,0-3 2,0-3 3,0 0-4,0 0 10,0 0 1,0 0-3,0 2-4,0-2 2,-3 2-2,-3-1-4,0 1 3,3-1 0,2 0-2,1 1-2,0-2 0,0 1 0,0-1-2,0 0-2,0 2 4,0-2-2,0 0-2,0 2 4,0-2-2,0 3 2,0-1 0,0-1 0,0 2-1,0-3-18,0 0-12,0 0-39,0 0-85,-2 0-96,-2-3-120</inkml:trace>
  <inkml:trace contextRef="#ctx0" brushRef="#br0" timeOffset="137422.57">20706 899 1082,'0'0'95,"0"0"-4,0 0 71,0 0-65,0 0-54,0 0-38,87 2 11,-59 30 16,1 4-4,-4 1-2,-1 2-2,-2 1-10,-7 1-9,-3-2-2,-11-2 0,-1-4-3,0-5-12,-11-10-14,-3-6-4,1-11-1,1-1 31,0-13 12,-1-16 6,3-4 5,4-6 5,6-1-1,0 1-4,8 0-3,13 3-1,4 5-19,12 3 0,4 8-9,1 6-40,5 9-63,-8 5-184,-1 0-466</inkml:trace>
  <inkml:trace contextRef="#ctx0" brushRef="#br0" timeOffset="137819.44">21615 975 262,'0'0'949,"0"0"-905,0 0 18,0 0 56,97-10-25,-71 5-54,0 3-39,-2 2 0,-2 0-55,-10 0-141,-6 2-291</inkml:trace>
  <inkml:trace contextRef="#ctx0" brushRef="#br0" timeOffset="137973.97">21647 1095 1426,'0'0'59,"0"0"-45,96-56 24,-66 45-9,-2 8-29,0 3-20,-2 0-129,1 0-136,-3-2-245</inkml:trace>
  <inkml:trace contextRef="#ctx0" brushRef="#br0" timeOffset="138186.67">21952 615 1323,'0'0'64,"0"0"-50,101 41 3,-63 11 78,-4 11 3,-15 5-51,-13 3-15,-6-2-13,-10-4-12,-20-6-7,-9-4-4,-6-9-63,-1-15-131,0-14-212</inkml:trace>
  <inkml:trace contextRef="#ctx0" brushRef="#br0" timeOffset="138613.06">22902 665 556,'0'0'589,"0"0"-545,0 0 104,0 0 7,0 0-79,0 0-64,28 2-2,-9 38-5,0 6 13,-2-1-14,-4-2 2,-4-1-6,-2-6-29,-1-5-117,-6-11-118,0-9-302</inkml:trace>
  <inkml:trace contextRef="#ctx0" brushRef="#br0" timeOffset="138816.18">22953 713 672,'0'0'567,"0"0"-549,0 0 85,0 0 35,0 0-80,0 0-40,67-6-8,-27 34 5,-1 1-7,-3-2-2,-5 1-5,-1-6-2,3-3-52,2-7-105,2-7-175,-2-5-329</inkml:trace>
  <inkml:trace contextRef="#ctx0" brushRef="#br0" timeOffset="139263.66">23303 543 1346,'0'0'38,"0"0"-35,0 0 90,0 0-69,0 0-22,-25 78-2,16-19 11,3-1-5,6-6-6,0-6-39,7-5-47,23-12-53,11-7-106,6-12-62,4-10 43,-6 0 52,-9-22 212,-6-8 192,-10-4 33,-6-3-1,-9 3-58,-5 6-20,0 9-31,-4 7-36,-9 9-44,2 3-35,-2 12-1,1 15-15,6 5 12,4 0 4,2-2 2,5-5-2,14-8-8,7-8 8,1-9 0,1 0 4,-3 0 4,-5-17-2,-5-4 4,-6-5 0,-6-3-10,-3 0-2,0 1-37,-14 6-48,-1 8-76,5 7-37,7 7-144,3 0-244</inkml:trace>
  <inkml:trace contextRef="#ctx0" brushRef="#br0" timeOffset="140421.09">23992 734 655,'0'0'209,"0"0"-149,0 0 137,0 0-51,0 0-80,0 0-51,-39-4-15,30 26 6,4 2-4,0 0 5,2-3-7,3-6-2,0-3-26,2-7 1,13-3 16,6-2 11,2 0 4,1-9 10,-4-7 1,-6-1-8,-4-1-4,-10 0-3,0 2-5,-10 1-30,-12 1 2,-2 0-12,8 6 1,2 2 2,12 4 20,2 2 12,0 0-7,7 0-12,11 0 29,4 2 14,1 2-1,1 1 5,-2-3 3,-3 1 0,-2 0-7,0-2 3,-4 2 7,1-1 4,-2 3 12,0 2-5,0 3-9,-1 7 2,-2 2-12,-5 7-4,-4 1 11,0 2-7,0 3-6,-7-1 4,1 1-8,4-2-6,2-4 3,0-2-2,2-7 1,7-3-2,-2-5-3,-3-6-20,-4 0-12,0-3-42,0-3-15,0-17-20,-1-8 6,-9-8 66,8-6 15,-2-6 25,4 0 12,0 2 17,0 5 36,13 9 45,-1 10-33,1 8-28,-1 8-17,-3 6-13,5 0-19,0 19 0,1 7-1,-1 7 0,-8 2-1,-3-1-25,-3-2-22,0-4-14,2-11 21,2-3-7,5-9 17,7-5 32,7-2 9,3-18 8,3-4 19,-2-5 23,-5 0-7,-7-1-16,0 4-4,-11 7-20,-3 6-8,-1 7-4,0 6-15,0 0-15,0 14 20,0 6 3,0 1 6,0-1-7,10-3 6,4-7 0,2-4 2,4-3 6,3-3-5,1 0 11,0 0 13,-2 0 5,-5-2-1,0 2 0,-5 0-11,3 0-13,-3 4-4,1 1 4,-2 0-5,-4 0 3,-3-3-2,0-2 1,0 0 7,1 0-3,1 0 12,4-14 23,7-4-17,-1-2 0,6 0 1,2 0 4,-2 4-12,0 0-6,-3 2-11,-1 7-4,-6 7-79,-2 0-146,-8 9-445</inkml:trace>
  <inkml:trace contextRef="#ctx0" brushRef="#br0" timeOffset="140735.45">23907 1201 656,'0'0'667,"0"0"-660,123 0 33,-48 0 96,17 0-45,6-9-51,1-1-24,-7-1-12,-15 3-1,-18-1-3,-19 3-5,-15 2-43,-15 1-58,-10 3-39,0 0-88,-26 0-163,-16 3 65</inkml:trace>
  <inkml:trace contextRef="#ctx0" brushRef="#br0" timeOffset="140893.7">24325 1205 390,'0'0'307,"0"0"-121,-88 28 24,86-23-18,2-3-87,19 2 39,22 1-75,13-2-29,11-3-10,7 0-16,2 0-14,-5 0 0,-6-8-12,-13-1-57,-12 0-145,-14-4-241</inkml:trace>
  <inkml:trace contextRef="#ctx0" brushRef="#br0" timeOffset="143810.54">18512 1927 1121,'0'0'131,"0"0"-46,0 0 87,0 0-87,0 0-57,0 0-10,23 65 14,-14-13-2,-4 2-12,-5 0-5,0-4-7,0-6-6,0-9-11,-2-11-34,2-12-61,0-8-37,0-4 22,0-21 20,5-18 2,3-12 70,0-4 29,-4-4 50,1 7 52,0 9 13,1 13-5,-1 15-7,-2 7-33,3 8-24,10 8-42,9 23 4,8 9-7,5 11 11,-1-1-9,-3-1 5,2-4-7,0-10 2,-2-7-1,-1-8-1,-3-11-1,-5-9 2,-5 0 0,-4-23 11,-7-17-4,-6-15 2,-3-9-9,0-8 5,-18 0 4,-6 6-9,0 11-1,4 16-1,6 19-2,5 11-11,2 9-39,2 17-62,5 22-93,0 12-61,18 4-199</inkml:trace>
  <inkml:trace contextRef="#ctx0" brushRef="#br0" timeOffset="144084.69">19235 2285 659,'0'0'72,"0"0"-63,0 0 96,0 0-67,0 0-8,0 0-30,0-24-27,0 24-2,4 0-17,-3 0 11,1 0 30,-1 0 5,1 0 4,2 0 15,0 0 4,1 0-10,0 0-13,-1 0-99,-2 0-216</inkml:trace>
  <inkml:trace contextRef="#ctx0" brushRef="#br0" timeOffset="144461.86">19235 2285 952,'100'45'69,"-100"-54"-68,0 2 117,-4 3-23,-11 1-35,-7 1-50,-3 2-8,-1 0 7,4 0 1,4 0-5,6 11 1,3 3 5,9 4-2,0 7 7,18 4 12,10 3 23,5 1 13,-2-4 2,-5 0-31,-7-5-16,-7 0-2,-9 0-10,-3-4 0,0-3-7,-22-5-2,-11-3-8,-6-9-9,-4 0-24,3-9-29,10-14-18,8-8-14,9-7-114,13-4-120</inkml:trace>
  <inkml:trace contextRef="#ctx0" brushRef="#br0" timeOffset="145282.45">19868 1985 709,'0'0'96,"0"0"-65,0 0 95,0 0-35,0 0-28,0 0-41,9-22-15,-9 22 1,0 0 0,0 0-7,0 0 8,0 0 5,0 0-7,0 0-3,0 0-3,0 0-1,0 0 0,0 0-5,0 0-9,0 0 3,0 0 8,0 0-3,0 0 5,0 0 0,0 0-19,0 0-32,0 0-40,0 0-97,0 0-132</inkml:trace>
  <inkml:trace contextRef="#ctx0" brushRef="#br0" timeOffset="145886.33">19705 1939 387,'0'0'109,"0"0"-4,0 0 91,0 0-37,0 0-18,0 0-39,-14-3-27,28 4-22,8 12-1,13 4 22,7 1 4,0 0-29,-1 1-20,-2-4 1,-1-1-7,-5 0-10,-5-2 3,-4-4-9,-12-1 3,-8-3-6,-4 1 0,0 3-4,-12 4 7,-22 9 18,-17 4 8,-7 2-8,-5 0-17,5-4-7,6 1-1,7-4-3,12-6-30,10-3-28,10-7-33,13-4-96,2 0-45,30-6-113,16-14-220</inkml:trace>
  <inkml:trace contextRef="#ctx0" brushRef="#br0" timeOffset="146516.18">20396 1956 1076,'0'0'191,"0"0"-187,0 0 88,0 0 31,0 0-42,0 0-72,0 17-3,10 27 13,1 9 21,0-2-31,-3 0 4,-2-4-2,-3-7-9,0-8-1,-1-7-1,1-13-4,-2-6-8,-1-6-23,0-3 21,0-20 12,0-14-3,0-7 5,0-9 1,0-5 0,-4 4-1,-6 4 3,5 8 14,-2 11 5,5 8 1,1 10 0,1 8 1,0 5-7,0 0-9,0 8-8,15 17-12,11 10 12,7 5 4,-1 5 2,0-4 0,1-2-1,-3-6-2,-3-3 1,-2-6-3,-4-7 0,0-6 0,-6-5 8,-6-6-3,-3 0 2,1-6 6,2-18 16,-3-11-5,0-10-3,-6-10-16,0-3 2,0 2 0,-9 3-7,-1 10 2,2 13-3,4 11-7,1 12-21,-2 7-51,-3 19-38,1 19-154,0 12-40,2 6-203</inkml:trace>
  <inkml:trace contextRef="#ctx0" brushRef="#br0" timeOffset="146801.66">20815 2259 1118,'0'0'201,"0"0"-190,0 0 134,0 0-28,87-22-57,-74 31-50,4 16-9,2 2 12,-4 6-8,-3 3 0,-6 0-4,-5-2 1,-1-7 3,0-7-5,0-9-7,0-8 6,-1-3 1,-1 0 14,1-20 14,1-13 8,0-9-29,0-8-7,6-2-6,9 3-20,1 7-42,1 4-108,0 14-154,6 7-314</inkml:trace>
  <inkml:trace contextRef="#ctx0" brushRef="#br0" timeOffset="147311.24">22092 2014 933,'0'0'154,"0"0"-74,0 0 120,0 0-65,0 0-54,0 0-48,39-21-19,7 21-3,14 0-4,2 0-3,-5 0-4,-13 0-5,-16-1-35,-10-3-65,-14-3-7,-4-1-9,-6-6-53,-21-3-49,-6 2 58,4 1 100,6-1 65,14 5 102,9-3 104,0 2 17,17 2-64,17 6-66,8 3-10,0 8-14,1 20-26,-15 11-10,-9 5-10,-14 4-10,-5-2-1,-7-2-12,-16-7 0,-1-7-21,-4-7-82,0-9-131,5-14-227</inkml:trace>
  <inkml:trace contextRef="#ctx0" brushRef="#br0" timeOffset="148588.39">23233 1809 940,'0'0'196,"0"0"-116,0 0 86,0 0-83,0 0-54,0 0-27,33 39 18,-25-7-6,-5-3-3,-3 1-7,0-2-4,0-5-22,-7-4-30,0-8-17,4-6-11,1-5 22,2 0 58,0-18 19,0-6-3,3-9 8,10-1 26,1-1 0,-1 4-2,2 4-4,-1 6 8,-5 7-10,0 6-20,-2 8 0,6 0-22,4 14-7,4 15 0,-1 5 6,-6 3-3,-6-1 4,-7-2 0,-1-8-14,0-4-8,0-9-17,0-7 1,0-6 30,0 0 8,0-17 27,0-10-12,0-7 2,13-5 5,3 5-2,0 1 7,1 9 5,-4 9-3,-3 6 1,-2 7-17,1 2-13,3 8-2,3 15-12,-1 9 10,-1 2 1,-6 2-11,0 0-13,-1-7-36,5-4-58,2-8-34,7-10-40,2-7-10,3-1 41,-1-20 164,-4-9 16,-4-3 90,-4 1 27,-7 1 4,-5 7-16,0 10-33,0 8-15,0 6-52,0 5-21,-5 19-3,5 11-10,0 2 6,8-2 4,15-4 1,9-7-4,0-8 5,1-10 1,-5-6 2,-6 0 0,-9-14 10,-8-10-3,-5-5-4,-10-2-5,-18-3-11,-6 6-4,-2 4-25,3 7-5,12 11 34,11 3 7,10 3-2,0 0 3,1 0-4,23 0 7,12 0 18,13-7 13,5-3 6,1-7 0,-4-8-6,-9-5 0,-9-5 4,-11-3-7,-9-1-7,-11-5 6,-2 4-5,-5 2-20,-11 10-1,-3 9 3,3 12 1,0 7-3,1 11-4,2 26 0,4 11 1,7 13 1,2 4 1,2-2 4,14-5 2,7-10-7,2-5-3,3-7-2,-2-8-38,-7-6-54,-6-10-31,-6-5-86,-7-7-42,0 0-125</inkml:trace>
  <inkml:trace contextRef="#ctx0" brushRef="#br0" timeOffset="149104.58">24072 1801 628,'0'0'203,"0"0"-75,0 0 25,0 0-48,83-33-21,-35 33-37,0 0-6,-4 0-8,-7 0-4,-8 0 0,-15 0-18,-3 1-8,-9 10-3,-2 5-13,0 6 8,0 4 5,-6 2 2,2-2-2,4-1-13,0-6-14,5-5 7,7-6 5,4-5 8,-2-3 1,2 0 0,-2-4 0,0-11-6,-3-3 1,-5-3-7,-1-7-26,-4 4 5,1 0 31,1 2 8,4 8 31,3 5 20,10 1 0,6 8-3,7 0-5,5 8-3,-2 12 0,-1 5-23,-8 3 8,-6 3-15,-9 2-4,-7-2-1,-5-4-3,0-5 0,-6-8 2,-3-7-1,2-7 5,2 0 6,2-12 33,1-13 4,2-8-38,0-9-11,3-3-2,15 0-5,3 3-46,-1 8-88,0 12-236</inkml:trace>
  <inkml:trace contextRef="#ctx0" brushRef="#br0" timeOffset="150582.93">22878 2334 898,'0'0'141,"0"0"-99,0 0 138,29-79-64,-29 66-45,0 5-31,-14 1-40,-9 7-6,0 0 6,-2 11-1,5 10-4,7 5-1,11 3 1,2 1 5,13-1 8,10 0 18,2-5 11,-1-5-2,-6 0-2,-8-4-14,-5-4-10,-5 0-5,0-4-4,0-3 0,-11-3-8,-5-1-3,0 0-12,-2-7-19,4-9-51,1-3-64,4-1-117,6 0-177</inkml:trace>
  <inkml:trace contextRef="#ctx0" brushRef="#br0" timeOffset="151214.28">23148 2512 172,'0'0'781,"0"0"-714,0 0 79,0 0-12,0 0-70,0 0-28,16-11-32,-5 11-1,4 0-1,4 0-2,7 0-4,6 0-47,4-6-152,-1-5-252</inkml:trace>
  <inkml:trace contextRef="#ctx0" brushRef="#br0" timeOffset="151443.79">23321 2367 1042,'0'0'185,"0"0"-180,0 0 116,0 0-57,0 0-4,0 0 1,82 102-25,-73-65-16,-7-1-4,-2-7-7,0-2-9,0-8-1,-5-5-60,-3-5-99,6-9-107,2 0-218</inkml:trace>
  <inkml:trace contextRef="#ctx0" brushRef="#br0" timeOffset="151895.64">23697 2351 929,'0'0'50,"0"0"-21,0 0 80,0 0 10,0 0-14,0 0-33,2 55 0,-2-35-5,0-1-28,-2 0-23,-2-2-5,2-2-9,1-3 0,-1-2-2,2-1-3,0-1-1,0-1 2,0-1 2,0 0 0,0-1 1,0 3-1,0-4 1,0 3-1,0-4 0,0-2-1,0-1-2,0 0 3,0 0 5,0 0 3,0 0-2,0 0 2,0 0-3,0 0-2,0 0-3,0 0-6,0-6-36,0-1-32,0-3-20,0-1-26,0 0-67,0 0-9,0 0-108,0 2-30</inkml:trace>
  <inkml:trace contextRef="#ctx0" brushRef="#br0" timeOffset="152125.83">23652 2479 18,'0'0'32,"0"0"-22,0 0 42,0 0 67,0 0 25,0 0 3,-60-4 9,59 4-7,1 0-18,0 0-20,0 0 3,0 0-11,0-2-23,0 1-8,0 1-16,0 0 4,0 0-14,5-1-14,7-1-15,7 2 6,6-2-18,-1 2-5,-1 0-8,-6 0-84,-2 0-126,-1 0-188</inkml:trace>
  <inkml:trace contextRef="#ctx0" brushRef="#br0" timeOffset="152486.13">23890 2389 435,'0'0'483,"0"0"-466,0 0 135,0 0 25,0 0-62,0 0-38,2-14-41,6 25-8,2 12-6,4 11 27,-1 2-31,-4 0-1,-1-3-10,-3-3-3,-3-6-2,1-9-2,-1-6 1,-1-6-1,2-3 0,3 0 5,6-9 5,4-14 6,4-12-13,5-5 0,-4-7 0,-2 2-3,1 4-14,-8 12-29,-5 13-103,-4 10-99,-3 6-161</inkml:trace>
  <inkml:trace contextRef="#ctx0" brushRef="#br0" timeOffset="152750.55">24210 2584 1169,'0'0'42,"0"0"54,82-30 58,-67 18-68,-2 2-41,-7-2-34,-1-3-5,-5-2 0,0 2-6,-5 4-17,-12 5 5,-7 6 10,0 0-3,0 11 2,5 15 3,5 6-9,10-1 3,4 0 6,4-4 8,27-6 1,17-5-7,14-4-2,13-5-151,-4-7-247</inkml:trace>
  <inkml:trace contextRef="#ctx0" brushRef="#br0" timeOffset="154070.38">22635 986 618,'0'0'287,"0"0"-285,0 0 32,0 0 53,0 0-30,0 0-42,-28-49-15,6 49-1,3 1-1,5 19-1,6 8 3,7 9 11,1 1 51,1 0-12,14-3 8,6-9-8,0-6 2,-5-4-4,-5-4-18,-5-4-14,-5-3-5,-1-2-9,0-1-2,-3 1-8,-16-2-12,-2-1-32,-3 0-17,0-1-69,3-10-26,8-5-135,11-2-137</inkml:trace>
  <inkml:trace contextRef="#ctx0" brushRef="#br0" timeOffset="154257.98">22811 1144 903,'0'0'263,"0"0"-260,0 0 52,0 0 26,0 0-28,86-1-44,-67 1-9,1 0-16,0 0-104,-6 3-140,-6 2-209</inkml:trace>
  <inkml:trace contextRef="#ctx0" brushRef="#br0" timeOffset="154416.33">22881 1306 350,'0'0'838,"0"0"-809,0 0 79,0 0-8,0 0-48,0 0-52,61-4-22,-40 0-75,1 0-114,0-6-135,1 0-217</inkml:trace>
  <inkml:trace contextRef="#ctx0" brushRef="#br0" timeOffset="154715.57">23159 1238 890,'0'0'60,"0"0"-33,0 0 84,0 0-22,0 0-21,0 0-36,46-66-10,-37 51 37,-2 4-2,1 0-1,-4 5-10,-4 4 5,2 2-22,-2 0-5,0 0-24,1 7-9,2 12 1,-1 5 8,4 5 2,-3 0 2,-2-4-4,3 1 2,-4-4-2,2 0-12,-1-5-75,1-1-52,-1-3-93,-1 2-129,0-4-168</inkml:trace>
  <inkml:trace contextRef="#ctx0" brushRef="#br0" timeOffset="154886.27">23150 1408 975,'0'0'54,"0"0"69,0 0 37,0 0-55,0 0-36,0 0-44,40-11-13,8 14-12,8 2-128,4-5-345</inkml:trace>
  <inkml:trace contextRef="#ctx0" brushRef="#br0" timeOffset="160581.22">23255 1171 685,'0'0'199,"0"0"-185,0 0 31,0 0 66,0 0-29,0 0-36,0 0-33,-14-45 5,6 53 7,-1 9 19,-1 9 1,5 6-2,5 3-3,0 4-1,0-3-13,0-2-8,5-2 2,5-9-9,-1-5 9,2-5-2,3-7 5,2-5 0,6-1 3,2 0-5,2-12-7,-1-8 1,-4-6-5,-3-7-1,-7-3 3,-3 0 0,-4 3-2,-4 4 3,0 4-1,0 4-2,0 1-7,-3 2 0,-7 4-1,-4 0 0,-4 1-4,-1 2-1,-1 5-2,1 0 4,0 6-3,7 0 1,0 0 1,2 0-6,-1 11 8,-2 7-3,1 3-2,2 4 5,3-1 0,1 1-1,3-1-1,3-2 1,0-2-1,5-3 2,10-4 0,0-4 3,-1-1 0,0-5 1,-1-1 0,-3-2 0,0 0-1,5 0 2,-3 0-1,2-5-2,-1-4-1,0 2 2,-4 1-3,-2 1 2,-2-1 0,-3-2 1,3 2-1,-1-2 1,1 0-3,1-1 0,3-2 0,0 2 0,-2-1-1,-1-1 1,-1 3 0,-3-1 4,-1-3-4,-1-1-1,0-2-4,0-1 2,0-3 1,-9 2 2,-5 0 0,-2 0-4,-4 3 1,0 1 0,-6 3-5,-2 3 6,0 6-5,-1 1 6,0 1-5,2 17 3,2 8 1,3 8-3,8 4 0,8 3 0,6-2 3,0-1 2,7-2-1,12-6 2,2-5 1,2-5 4,1-4-3,-1-2 1,-2-8 0,-3-3 3,-1-3-6,-2-2 7,-1-12-2,0-5-1,-1-4-5,-4 2 0,-2 0-1,-2-1 1,-2 2-4,-3 3-1,0 1-3,0 3-11,0 3-1,0 1-7,0 2-45,0-1-68,-4 3-76,-2 1-172,1 1-327</inkml:trace>
  <inkml:trace contextRef="#ctx0" brushRef="#br0" timeOffset="161363.49">18078 3824 397,'0'0'0,"0"0"-19,0 0-2,0 0 10,0 0-135</inkml:trace>
  <inkml:trace contextRef="#ctx0" brushRef="#br0" timeOffset="162025.32">18426 3378 441,'0'0'770,"0"0"-754,0 0 62,0 0 61,0 0-64,0 0-49,15 11-20,-8 34 0,-1 5 15,0-4-13,-3-1-6,3-5-1,-3-5-1,2-6 0,-2-9-7,-1-9-4,0-8-4,0 0-18,-2-3 8,1 0 11,3-3 2,1-14 7,1-12-14,-2-6 16,-1-5 3,-1-7 2,-2-2 0,0 2 14,0 1 1,0 7 13,0 13 8,0 7-1,0 10 0,0 6 1,1 3-13,22 24-25,14 17 0,12 12 7,4 2 15,-6-6-7,-4-3 0,-4-6 0,-1-5-1,-1-6-5,-4-12-3,-3-11-1,-4-6-1,-2 0 6,-3-18 7,0-14-1,-5-11 6,-8-11-4,-8-6-8,0 1 6,-15 4-16,-6 12 0,5 12 0,4 16-17,4 12-47,2 3-31,-3 15-62,5 15-99,4 6-151</inkml:trace>
  <inkml:trace contextRef="#ctx0" brushRef="#br0" timeOffset="162322.6">19230 3621 73,'0'0'1057,"0"0"-1044,0 0 36,0 0 43,0 0-53,0 0-30,-49-39-8,29 41 1,2 13-2,12 4 0,6 5 12,0 4 15,17 1 31,10-1 7,3-1-4,-2-5 4,-4-2-16,-8-2-20,-10-1-15,-6-5-6,0 1-8,-18-2-1,-7-5 0,-10-6-18,-3 0-33,-10-7-67,6-16-96,11-6-290</inkml:trace>
  <inkml:trace contextRef="#ctx0" brushRef="#br0" timeOffset="162798.6">19761 3400 947,'0'0'153,"0"0"-55,0 0 61,0 0-55,0 0-38,0 0-43,1 19 0,-23 8 3,-10 0-8,-6 0-4,1 0-6,4-4-2,7-6 1,14-6-7,7-4 11,5 0 10,2 2 7,18 4 3,8 1 22,11 4 1,-2 0-13,4 0-13,-4 1-17,-2-3-8,-5-3-3,-6 2-29,-4-3-54,-4-1-19,-1 0-30,0-9-126,-3-2-180,-2-1-341</inkml:trace>
  <inkml:trace contextRef="#ctx0" brushRef="#br0" timeOffset="163354.29">20204 3459 1009,'0'0'155,"0"0"-38,0 0 36,0 0-79,0 0-36,0 0 4,61 75-17,-52-39-2,-3-4-7,-2 0-13,-2-6 0,-2-6-3,0-9-10,0-6-23,0-5-23,0 0 4,0-16 45,-3-14-1,-3-8-2,3-8 10,3 0 2,0-1 11,0 4 18,0 4 20,9 6-15,-2 9-4,1 7 2,-2 9-8,0 8-7,10 0-8,8 16-11,12 16 2,4 5 5,0 2 4,-6-1-1,-3-4 4,-3-2-4,-7-7-1,4-5-4,-6-3-5,-4-4 3,0-9-1,-6-4 1,-1 0 6,2-10 1,0-15 9,0-8-9,-3-9 0,-4-5-8,-3-6 0,0 4-2,0 6 1,0 9-2,0 14-6,-2 12-35,-2 8-16,-5 4-37,-3 25-121,-1 14-11,1 10-111,7 0-202</inkml:trace>
  <inkml:trace contextRef="#ctx0" brushRef="#br0" timeOffset="163700.43">20731 3687 1109,'0'0'136,"0"0"15,0 0 16,0 0-68,0 0-49,89-39-36,-62 58-3,1 6-4,-1 0 1,-5 0-1,-7-3-3,-3-1-3,-5-1-1,-5-4-1,-2-6 0,0-6-3,0-4-5,0 0 9,0 0 5,0-11 8,-5-13 6,-1-10-12,2-8-6,4-5-1,0-1-1,7 6-3,10 5 2,2 12-5,-5 7-19,2 11-18,-5 7-47,0 0-113,1 0-156,9 6-351</inkml:trace>
  <inkml:trace contextRef="#ctx0" brushRef="#br0" timeOffset="164346.62">21973 3304 377,'0'0'95,"0"0"-85,0 0 133,-88 34-18,79-27-9,6-2-18,3 0-11,0-3 7,1-1 25,26-1-22,21 0 3,17 0-5,16-11-47,4-5-22,-9 1-2,-14 4-6,-10 0-7,-14 5-8,-10 2-3,-11 2 0,-12 2-17,-5 0-40,0 0-69,-26 0-24,-11-2 46,-6-7 28,0-7 15,7-2 57,12-2 4,12 1 53,12-3 67,0 5 10,19 3-17,15 7-23,10 7-36,8 6-20,0 18-6,-9 7 2,-8 4 1,-13 0-13,-8 2 2,-7 0-13,-7-3-4,0-3-3,-2-3-3,-15-5-23,-7-1-38,-4-7-31,-2-6-94,0-8-136,9-1-302</inkml:trace>
  <inkml:trace contextRef="#ctx0" brushRef="#br0" timeOffset="167717.51">23341 3258 512,'0'0'113,"0"0"62,0 0 31,0 0-50,0 0-20,0 0-42,0-41-25,0 37-3,0 0-22,0 0-15,0 4-10,0-3-4,13 3-9,7 0-4,15 11 0,8 14 3,6 9 3,-8 3 1,-11 2-5,-13-3-4,-13-3 3,-4-3-3,0-9-5,-5-5-4,-2-8-4,4-5 8,3-3 5,0 0 3,0 0 14,0-14 7,0-4-13,-3 0-3,-2-4-6,-5 0 3,-5 1-5,-6-2 0,-2 4 0,-3 4-3,-7 6 2,1 8 0,0 1-4,-2 8 2,8 14 3,4 7 1,3 5 3,3 5-2,0 0-2,4 3 1,3-1 3,3-2-2,6-3-1,12-6-1,19-3-1,17-6 1,9-9 5,3-7 0,-4-5-3,-10 0 0,-13-7-2,-15-5-1,-8-5 0,-10-3-2,0-4-8,-11-1-6,-15 2 0,2 9-2,-2 3 6,6 8 5,10 3 0,3 0 6,7 0-4,0 4 6,2 6 8,13 4 12,4 1-2,1-1 1,1 3 1,0-1-11,-5 1 1,1 3-9,-5-1 4,-1-1-5,-3 0 0,-2-2 1,-2-4 1,1-1-4,-2-3 0,1-2-13,-1-5-6,3-1-9,2 0-8,1 0-12,2-1-5,3-13 25,-1-3 14,4-4 5,2-5 10,-2-5 1,0-4 2,-4-2 9,-6 1 15,-7 3 1,0 7 1,0 9 4,-2 7-12,-6 7-12,2 3-8,-4 0-6,2 13-5,2 12 3,1 7 7,5 4 1,0 0 8,8-4 0,9-6-3,4-4 2,2-9 0,2-3-5,1-8-1,-3-2-1,-6 0-6,-1-1-7,-4-13-2,0-6-6,-4-6-2,-1-2 16,-4 1 7,4 1 1,1 6 5,1 2 15,4 9-7,-2 7 0,1 2-6,2 0-8,2 12 0,1 11 0,0 5 3,-2 0 0,-6-3-2,-2 0-1,-3-7 0,-4-4 1,0-4-1,0-4-5,0-6-6,0 0 11,0 0 7,0-8 11,0-7 3,0-4-4,0 2 2,0-2-5,0 5-2,0 3-2,0 4-5,0 5-4,2 0-1,1 2-2,2 0-3,5 0 4,5 0-5,-3 0 3,0 0 2,-2 0 1,-5 0 4,-4 0-4,-1 0-3,0 0 3,0 0 1,0 0-1,0 0 0,0 0 0,0 0 0,0 0 0,0 0 0,0 0 0,0 0 1,0 0-1,0 0 0,0 0-1,0 0-1,0 0 0,0 2 0,2 1 2,-2-1 0,0 0 0,1 3 1,1 3-1,4 5 0,2 2 2,5 4 0,4 1 1,3-1 1,-1-1-2,-2-2 1,-6-3-3,-2-4 0,-4 0 1,-2-6-1,-1 1 0,-2-4 0,4 0 1,-1 0-1,1 0 0,5 0 0,1-5 0,4-6 1,-2-1-1,1-4 2,-4-4-1,-4 0 2,-5-4-2,0 1-1,-3 3-1,-11 5-3,0 8 1,2 5 1,0 2-8,4 3 3,2 16-1,6 6 5,0 3-4,2-2 6,17-2 0,4-7 1,8 0-2,2-8 2,1-3 4,0-4 0,-4-2-4,-2 0 2,-6-9-2,-5-8 0,-5-3-2,-10-7-3,-2-5-5,0-5-3,-11-5 1,-6 3-2,-2 6-2,2 6 12,5 11 4,5 10 1,4 6 0,3 0 4,0 3-5,0 23 2,8 12 4,9 7 14,3 2-2,4-1-6,-4-6-4,-2-6-3,-9-6-2,2-6-3,-6-5 0,-5-8 0,0-3 0,0-6-11,0 0-6,0 0 8,0-3 5,0-9-1,0-8 5,0 4 0,-2-4 1,2 1 5,0 5-4,0-3-2,0 5-1,0 2 1,0 2 0,0-2 2,0-2-2,2-2 0,2 2 7,1-1-7,-2 4 1,-1 2 0,1 0 0,1 2-1,-3-1 0,1 2 0,-2 1-3,1-1 1,1 4-3,-2 0 1,1 0 2,-1 0-6,0 0-5,0 0-10,0 0-31,0 0-40,0 0 2,-4 7 9,-6 0 34,6-1 7,1-4 18,3 1 20,0-3 4,7 0 45,13 0 31,7-3-42,3-5-3,-5 4 8,-6-3-11,-5 4 4,-9 0-9,-4 3 0,-1 0-12,0 0-8,0 0-3,0 0 7,0 0-7,0 17-1,-3 10 1,3 4 13,0 3-2,0-5-2,5-6-6,1-5-2,-2-5-1,0-6-9,-1-3-1,-1-4-11,-2 0 6,4 0 7,-2-14-3,1-5-31,1-2 21,-1-1 16,5 1 5,2 2 10,2 4 17,6 5 3,4 7-2,1 3-4,2 3 5,-3 16-14,1 2-8,-5 1 7,-6 3-7,-6-1-2,-6 1-4,0-6-1,-5-5-13,-7-5-2,3-7 1,3-2 14,3-2 7,3-17 24,0-7-4,0-8-7,8-6 1,7-3-17,4 2-4,-1 4-9,-4 11-35,-8 9-80,-6 13-195,0 4-421</inkml:trace>
  <inkml:trace contextRef="#ctx0" brushRef="#br0" timeOffset="168947.78">24197 4453 372,'0'0'381,"0"0"-338,0 0 73,0 0 9,0 0-42,0 0-34,0 0-9,18-67 14,-18 55 5,0 1-14,0-2-7,-14 2-4,-7 2-23,-2 4-10,-4 5-1,2 0-1,5 7-8,5 16 1,9 8 8,6 5 1,0 3 18,18-3 6,5-4 8,0-4-1,0-1-7,-7-7 4,-4-1-5,-8-4-8,-4-1-9,0-1-6,-4-2 1,-18-2-2,-7-6-9,-5-3-3,4 0-17,5-6-14,8-11-2,11-5-32,5-1-41,1-1-68,0 2-73,13 1-130</inkml:trace>
  <inkml:trace contextRef="#ctx0" brushRef="#br0" timeOffset="169249.97">24411 4587 777,'0'0'228,"0"0"-185,0 0 72,0 0-22,0 0-48,0 0-32,30 0-8,-13 0-5,-1 0-13,-5 0-108,-5 0-134,-6 0-284</inkml:trace>
  <inkml:trace contextRef="#ctx0" brushRef="#br0" timeOffset="169392.74">24411 4587 1314,'-33'72'12,"46"-74"-6,-3 0 3,2 2-9,0 0-161,6 0-377</inkml:trace>
  <inkml:trace contextRef="#ctx0" brushRef="#br0" timeOffset="169724.24">24772 4642 678,'0'0'184,"0"0"-48,0 0 59,0 0-49,0 0-52,0 0-30,25-2-14,-8 0-20,5-3-13,1 3-17,5-1 0,1-1-35,-1 1-99,-4-1-139,-4-2-328</inkml:trace>
  <inkml:trace contextRef="#ctx0" brushRef="#br0" timeOffset="170051.67">25024 4371 1175,'0'0'130,"0"0"-126,0 0 53,0 0-36,0 0 5,13 88 24,-7-43-21,5-4-12,-2-2 9,2-7-18,-1-6-3,-2-8-3,-2-7-2,4-6 1,-4-3-1,0-2 12,2 0 12,5-13 15,2-7-9,1-8-15,-2-3-8,-1-2-7,1 3-23,-5 7-33,-6 10-65,-3 10-102,0 3-190</inkml:trace>
  <inkml:trace contextRef="#ctx0" brushRef="#br0" timeOffset="170306.53">25233 4708 1052,'0'0'215,"0"0"-171,0 0 103,90-40-50,-87 34-54,-3-1-36,0 0-7,-2 1-11,-13 2-7,-4 3-5,-3 1 16,-1 0-2,3 11 2,6 4 4,5 2-4,6 1 4,3-4 1,4-1 2,22 1 6,14-2-6,5 0 0,4-3-177,-7-6-354</inkml:trace>
  <inkml:trace contextRef="#ctx0" brushRef="#br0" timeOffset="170638.82">24941 5112 159,'0'0'1216,"0"0"-1176,102-41-24,-55 29 97,1 3-47,-9 4-43,-8 3-23,-10 2-33,-8 0-94,-11 0-161,-2 10-314</inkml:trace>
  <inkml:trace contextRef="#ctx0" brushRef="#br0" timeOffset="170764.86">25021 5171 1299,'0'0'172,"99"-30"-170,-40 21 18,6 5-20,-2 4-29,-11 0-376</inkml:trace>
  <inkml:trace contextRef="#ctx0" brushRef="#br0" timeOffset="214246.86">14105 11987 883,'0'0'65,"0"0"-52,0 0 22,0 0 0,0 0 14,0 0 7,0 0-38,74 79-12,-71-60-3,-1-3 2,2-3-1,1-6-4,2-5 1,9-2 6,10-5 18,11-19-9,7-8-10,0-5-3,-8-1-1,-8 3-2,-11 5-18,-8 9-66,-9 9-54,0 6-92,-8 6-150</inkml:trace>
  <inkml:trace contextRef="#ctx0" brushRef="#br0" timeOffset="214548.39">14073 12122 840,'0'0'138,"0"0"-135,0 0 24,0 0 38,0 0 16,0 0-22,81 45-50,-72-35-5,1-2-1,1-4-3,1-4 6,11 0 4,6-13 4,5-13 10,4-10 5,-4-5 9,-3-3-13,-1 2-5,-3 2-20,-3 4-1,-5 9-64,-7 12-114,-7 13-176,-5 2-358</inkml:trace>
  <inkml:trace contextRef="#ctx0" brushRef="#br0" timeOffset="-214248.16">10805 11569 569,'0'0'18,"0"0"-18,0 0-2,0 0 2,0 0-2,0 0-40,6 4-101,9 2-69</inkml:trace>
  <inkml:trace contextRef="#ctx0" brushRef="#br0" timeOffset="-212696.53">4754 9595 575,'0'0'192,"-17"-80"-37,13 54 10,4 9-7,0 10-31,0 7-34,0 9-64,2 23-25,8 15 14,-4 10 17,-3 1-22,-3 0-8,0-5-5,0-8-9,-3-8-62,3-8-51,0-12-91,0-12-80,0-5-113,0-15-8</inkml:trace>
  <inkml:trace contextRef="#ctx0" brushRef="#br0" timeOffset="-212409.2">4788 9651 515,'0'0'217,"8"-80"-52,-8 59-12,4 10-10,-4 11-3,9 0-71,8 29-57,5 15 41,11 9 20,0 5-47,-5-7 7,5-6-23,-5-9 0,-1-10-8,3-9 0,-5-9 0,0-8-1,1-6 2,-4-25 7,0-13-2,-7-12-7,-9-7 2,-6-8-1,0-3 1,-17 4-1,-3 10-2,2 17-1,5 19 0,4 20-6,1 5-63,2 35-129,3 14-99,3 12-349</inkml:trace>
  <inkml:trace contextRef="#ctx0" brushRef="#br0" timeOffset="-212117.63">5349 9962 1312,'0'0'15,"0"0"-10,0 0 80,0 0-66,0 0 4,-97-14-15,70 44-8,14 1-6,11-2 6,2 1 0,15-3 6,1-4 41,1-2 11,-8-8-10,-3-1-7,-6-5-27,0-2-8,-12-2-5,-16 0 1,-7-3-2,-3 0-42,5-6-51,12-10-70,14-5-141,7-5-217</inkml:trace>
  <inkml:trace contextRef="#ctx0" brushRef="#br0" timeOffset="-211842.65">5728 9855 1172,'0'0'174,"0"0"-90,0 0 69,0 0-88,0 0-31,0 0-26,91-19-8,-54 19-31,5 2-124,1 1-194,9-3-262</inkml:trace>
  <inkml:trace contextRef="#ctx0" brushRef="#br0" timeOffset="-210438.4">6563 9533 1083,'0'0'75,"0"0"-55,0 0 44,0 0 30,-7 103 27,2-43-57,-2-3-42,-1-2-11,-3-5-11,8-6-3,1-10-64,2-8-54,0-10-85,12-13-100,4-3-77</inkml:trace>
  <inkml:trace contextRef="#ctx0" brushRef="#br0" timeOffset="-210096.23">6587 9755 417,'0'0'197,"0"-115"-39,0 75-5,0 18-10,0 11-9,0 11-25,3 4-65,20 25-41,9 12 30,8 14 9,1-4-22,-4 1-6,-1-4-7,-2-10-6,-4-6-1,-3-8-33,-2-12-28,-3-9-34,1-3-26,-6-20 36,-1-14 18,-6-14 47,-6-7 20,-4-11 21,0 1 29,-9-1 1,-8 8 20,3 15 2,2 14 5,4 12-2,3 10-11,4 7-13,1 17-44,0 24-1,0 14-3,0 13-4,0 2-4,6 5-92,5-5-89,3-3-167,5-9-461</inkml:trace>
  <inkml:trace contextRef="#ctx0" brushRef="#br0" timeOffset="-209743.2">7220 10050 1113,'0'0'71,"0"0"5,-6-78 40,-17 70-71,-2 8-26,-4 3-12,-1 16-13,8 9 6,8 1-8,9-1 8,5-3 0,0-3 18,21-5 29,-2-6 15,-2-3 1,-3-2-14,-6-4-16,-5 1-18,0 0 4,-3-2-16,0-1-3,0 2-1,0-2-1,0 0-3,-9 3-5,-10-1 0,-8 0 2,-6 2-10,-3 2-24,0 2-9,0 3-39,1 4-20,-1 0-68,-1 4-76,1-1-96,-2-2-140</inkml:trace>
  <inkml:trace contextRef="#ctx0" brushRef="#br0" timeOffset="-209437.39">4875 10582 1002,'0'0'181,"0"0"-113,0 0 95,0 0 9,158 37-52,-24-30-57,35-7-24,20 0-3,11-15-7,4-7-14,-13 1-10,-18 4-4,-32 9-1,-34 8-52,-37 0-17,-36 8-10,-28 13-139,-6 1-138,-40-2-189</inkml:trace>
  <inkml:trace contextRef="#ctx0" brushRef="#br0" timeOffset="-208957.21">5418 10836 1278,'0'0'140,"0"0"-131,0 0 75,-6 92 34,6-35-27,0 7-38,0 2-38,0-4-1,0-4-12,0-7-2,0-12-7,0-12-20,0-12-23,0-13-8,0-2-10,0-25 13,0-18 19,0-10 6,4-8 25,4 3 5,-1 9 15,3 6 18,-2 12 19,1 11 2,-3 9-13,2 11-17,8 0-7,6 24-16,5 12 22,3 5-5,-3 2-12,-5-2-1,4-5-1,0-9-1,0-7-2,-3-10 0,-3-8-1,-2-2 2,-2-12 2,1-19 6,-3-8-6,-3-8-4,-5-3-3,-2 4-11,-4 8-12,0 8-30,2 18-112,8 12-177,11 0-461</inkml:trace>
  <inkml:trace contextRef="#ctx0" brushRef="#br0" timeOffset="-208690.65">6092 11246 1348,'0'0'131,"0"0"-126,0 0 113,0 0-67,0 0-45,0 0 9,-52 65-13,35-35-1,8-4 1,9-5 5,0-8 0,0 1 13,9-4-3,-3-2-1,-3-5-15,-1 0-1,-2-3-11,0 0-27,-2-3-18,-8-14-86,-2-6-130,9-12-65,3-7-472</inkml:trace>
  <inkml:trace contextRef="#ctx0" brushRef="#br0" timeOffset="-208308.46">7319 10689 953,'0'0'132,"0"0"63,0 0-34,0 0-61,0 0-45,0 0-42,94-22-13,-71 22-13,-4 0-114,-11 4-134,-8 10-194</inkml:trace>
  <inkml:trace contextRef="#ctx0" brushRef="#br0" timeOffset="-208183.53">7358 10819 739,'0'0'421,"0"0"-416,0 0 102,105-31-73,-68 26-34,8 1-63,-1 0-279,7-2-389</inkml:trace>
  <inkml:trace contextRef="#ctx0" brushRef="#br0" timeOffset="-207672.61">8122 10348 318,'0'0'297,"0"0"-225,0 0 78,-10-73-35,-4 63-29,-6 5-31,-8 5-37,-5 0-13,-3 20 11,6 18 22,8 13 34,14 8 15,8 3 7,16-7 0,12-8-16,1-8-12,-6-6-29,-6-7 10,-8-5-29,-6-2-14,-3-5-4,-3-2-7,-14-7-24,-5-5-39,1 0-83,6-14-144,9-9-253</inkml:trace>
  <inkml:trace contextRef="#ctx0" brushRef="#br0" timeOffset="-207447.41">8522 10461 1128,'0'0'117,"0"0"-58,85-29 94,-65 27-62,-7 0-50,-7 2-41,-5 2-27,-1 17-89,-13 8-103,-19 2-112,-8 5-222</inkml:trace>
  <inkml:trace contextRef="#ctx0" brushRef="#br0" timeOffset="-207328.72">8431 10696 931,'0'0'184,"83"-9"-100,-35-1 52,-6 2-102,0 3-34,-1 1-21,1-1-185,4-3-102,2-7-117</inkml:trace>
  <inkml:trace contextRef="#ctx0" brushRef="#br0" timeOffset="-207043.07">9042 10444 768,'0'0'179,"0"0"-22,0 0 57,0 0-81,0 0-57,0 0-59,6 12 5,-10 34 2,4 3-2,1-6-11,19-8-1,3-7-7,4-11 7,3-10-2,3-7 12,0 0-4,1-21 6,-6-4-2,-5-8-5,-10-1 3,-11-2 0,-2-3-10,-8 2-8,-17 4-9,-7 10-13,-3 12-13,-3 11-15,4 4-40,2 20-105,3 3-62,7 2-68,1-4-276</inkml:trace>
  <inkml:trace contextRef="#ctx0" brushRef="#br0" timeOffset="-206735.46">8825 11101 1378,'0'0'11,"0"0"2,0 0 82,108-33-29,-53 21-9,8-1-44,1-1-12,-10-1 3,-14 0-4,-7 0-26,-9 3-57,-11 5-104,-11 7-149,-2 0-312</inkml:trace>
  <inkml:trace contextRef="#ctx0" brushRef="#br0" timeOffset="-206599.06">8991 11217 706,'0'0'797,"87"-52"-792,-39 26 32,2 6-16,-2 8-21,-2 6-40,-2 2-321,-4 0-680</inkml:trace>
  <inkml:trace contextRef="#ctx0" brushRef="#br0" timeOffset="-193455.07">4905 12207 104,'0'0'38,"0"0"39,0 0-20,0 0 29,0 0-20,0 0-41,0 0 9,23 0 15,-23 0 7,0 0-31,0 0 36,0 0-23,0 0 15,0 0 6,0 0 12,0-1-12,0-1-10,0 2-14,0-3 11,0 3-17,0 0-10,0 0 0,0 0-8,0 0-4,0 0-6,0 0 3,0 0 2,0 0-1,0 0 0,0 0 1,0 0 3,0 0-2,0 0 5,6 0 3,5 5-1,8 13 0,5 8 18,6 3 18,-2 5-29,-1-1 1,-4-4 7,-6-1-12,-3-1-7,-5-2-5,-6 2-5,-3-1 6,0-1 0,0-2-3,0-6 0,0-4-1,0-8 0,0-3 2,0-2 8,0 0 38,0-17 18,10-9-32,6-8-14,1-4-3,1-2-1,-3-3-6,4 3-11,-3 7-2,5 7-9,-1 6-48,0 10-126,5 8-177,-3 2-413</inkml:trace>
  <inkml:trace contextRef="#ctx0" brushRef="#br0" timeOffset="-193266.25">5382 12492 1148,'0'0'222,"0"0"-208,0 0 108,89-53-42,-69 50-56,-1 3-24,-5 0-83,-9 17-86,-5 5-165,-8 3-320</inkml:trace>
  <inkml:trace contextRef="#ctx0" brushRef="#br0" timeOffset="-193132.54">5364 12668 670,'0'0'586,"0"0"-576,104-38 58,-62 26 3,2 3-71,-1 3-2,-6-1-186,0-2-55,-1-5-140</inkml:trace>
  <inkml:trace contextRef="#ctx0" brushRef="#br0" timeOffset="-192849.15">5901 12325 893,'0'0'96,"0"0"10,0 0 57,0 0-86,0 0-41,0 0-14,-24 64 7,24-22 9,0-1-4,6-5-13,10-8-16,1-7 2,4-7-5,-2-6 3,-2-7 0,0-1 4,-3-4-3,-4-15 8,-4-5-7,-4-4 3,-2-2-4,0-4-6,-6 1 0,-12 1-28,-3 6-26,-3 8-53,-1 8-84,-2 10-104,-1 0-212</inkml:trace>
  <inkml:trace contextRef="#ctx0" brushRef="#br0" timeOffset="-191475.34">4527 11860 906,'0'0'81,"0"0"-63,0 0 38,0 0 71,-7 99 1,14-39-55,-1 6-53,-3-3-16,-3-2 6,0-9-10,0-13 0,0-12-32,-1-15-48,-2-12-43,-2-13 39,-2-24 12,4-14 0,0-10 72,1-4 8,2-2 40,0 2 26,0 8 8,0 13 24,0 11-18,2 13-22,2 12-10,11 8-8,10 16-30,11 29-15,8 13 28,2 15-5,-7-1-1,-8-3-5,2-9-13,-6-13 20,-4-12-18,-3-13-4,-2-15 4,-4-7-8,3-2 21,-1-25-13,-2-14 2,-3-10-9,-6-7 5,-5-7-7,0-6 4,-13-3-3,1 1-1,0 7 0,5 16-1,4 21-6,3 16-33,-2 13-64,2 12-114,-1 17-224,1 8-397</inkml:trace>
  <inkml:trace contextRef="#ctx0" brushRef="#br0" timeOffset="-190800.62">4851 13034 1135,'0'0'144,"82"-31"-138,-13 18 25,11 3 32,5-2 28,0 3-53,-3 0-14,0 0-19,-4-4-5,-1 1-8,-8-3-8,-12 3-29,-18 3-16,-16 3-20,-11 3-43,-12 3-52,-4 0-141,-22 0-64</inkml:trace>
  <inkml:trace contextRef="#ctx0" brushRef="#br0" timeOffset="-190641.02">5334 13062 131,'0'0'654,"0"0"-518,0 0-1,0 0 52,0 0-56,0 0-75,85-28-39,-24 14-17,-1 3-30,-2 2-43,-7-2-120,-8 0-62,-7-2-260</inkml:trace>
  <inkml:trace contextRef="#ctx0" brushRef="#br0" timeOffset="-187573.22">10945 11494 85,'0'0'9,"0"0"8,0 0 35,0 0-2,0 0-15,0 0-35,-20 3-17,20 3-84</inkml:trace>
  <inkml:trace contextRef="#ctx0" brushRef="#br0" timeOffset="-187328.62">11193 12007 67,'0'0'0</inkml:trace>
  <inkml:trace contextRef="#ctx0" brushRef="#br0" timeOffset="-186913.09">11591 12576 17,'0'0'52,"0"0"-45,0 0-3,0 0-2,0 0 1,0 0-1,4 22-2,-4-20 1,0-1 2,0 1-1,0-2 3,4 1 0,-4-1-3,0 0-2,0 1-5,0-1 5,0 2-7,0-2-33</inkml:trace>
  <inkml:trace contextRef="#ctx0" brushRef="#br0" timeOffset="-185459.49">11913 16640 929,'0'0'225,"0"0"-74,104-57-54,-68 39-85,2 0 63,1-1-18,0 2-20,2 0-32,-3 2-5,-8 1-3,-4 5-15,-12 3-17,-10 5-60,-4 1-89,-21 0-113,-13 13-210</inkml:trace>
  <inkml:trace contextRef="#ctx0" brushRef="#br0" timeOffset="-185299.01">11979 16673 1180,'0'0'184,"0"0"-162,121-107 11,-58 55 2,9-4-7,6 0-25,0 4-3,-8 9-93,-3 6-159,-4 7-325</inkml:trace>
  <inkml:trace contextRef="#ctx0" brushRef="#br0" timeOffset="-184752.05">12192 16469 1128,'0'0'200,"82"-65"-171,-35 36-29,-4 7-13,-3 4 9,-2 3 2,-5 8-49,-4 4-115,-6 3-105,-10 0-109</inkml:trace>
  <inkml:trace contextRef="#ctx0" brushRef="#br0" timeOffset="-184571.38">12315 16517 936,'0'0'193,"0"0"-156,0 0-37,0 0-57,59-84-15,-30 65-45,1 2-190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2T03:33:59.073"/>
    </inkml:context>
    <inkml:brush xml:id="br0">
      <inkml:brushProperty name="width" value="0.05292" units="cm"/>
      <inkml:brushProperty name="height" value="0.05292" units="cm"/>
      <inkml:brushProperty name="color" value="#FF0000"/>
    </inkml:brush>
  </inkml:definitions>
  <inkml:trace contextRef="#ctx0" brushRef="#br0">2294 872 468,'0'0'100,"0"0"-93,0 0 63,0 0-1,0 0-22,0 0-14,0 0-15,-65-37-2,50 37 2,4 0 5,2-1 4,-1 0-4,1-1-2,-3 1-5,2-1-5,-2 1 4,-2-1 9,-1 2-11,0 0-2,-4 0 9,1 0 0,0 0 1,-3 0-8,2 0 3,1 0-5,-3 3-6,-1 3-1,2-2-1,-3 2-3,2 2 3,-2 0 2,-3 1 1,0 2-2,4-4 4,-2 3-1,5-1 0,2-1-5,-1 1 1,0-1 0,-4 1 2,5 2 3,-2 2-4,-1-1 2,0 2 4,-1 1-6,-1-2-2,-1 3-1,2-2 2,-2 2-2,9-2 1,1-2-1,-1 0-1,4-2 0,1 1-2,-1 1 2,-2 1 0,-2 2 1,5-1-1,-3 1 0,3 2 0,0 0-1,-1-2-1,4 3 2,3-5 0,0 1 2,0 2-2,0-1 1,1 1-1,1 1 3,-1 2-3,-1 0 1,1 1-1,2 0 1,0 0-1,0-1-8,0 3 6,2-2 0,9 1 4,4 1 3,-5-1-4,4 0 1,0 2 0,0-2 0,2 1-1,-1 0 2,0-2 1,2 4-4,-1-6-8,2 3 8,1 0 4,2-1-1,0 0-2,0-1 1,1 0-2,0 1 0,3 1 1,-3-3 0,8 1-1,-2-2 0,3 0 0,4-3 0,1-1 7,-2 1-2,0-5-1,2 1-1,0-3-3,1-2 5,1 3 5,3-2-9,1-3 2,-3 0-1,2-1-2,1-2 1,0 0 3,3 0-4,-3 0 5,-1-2 3,1-6-3,0-1 1,-1-2 0,-3-2 1,1 0-1,-1 1 0,-2-5-5,1 0-1,-2-3 1,1-1 2,-2-5-2,-4-1 3,0-2 1,-2-2 1,0 2-2,-4-4 3,1 2-3,-1 3 1,-4 0-1,-1 0-2,-2-1 1,-3 2-1,-3-3-1,-4-3 3,-2-3-1,1-2 2,-3-8 3,-3-3 2,0-1-10,0 3 11,0 5-5,-3 3-2,-8 3 6,4 6 0,-2-2-4,-2 7 2,-2 2 0,-2-1 2,-6 1-3,-1 4-4,1 0 2,-6 5-5,5 2 4,-2-2-4,-1 3 1,0-1 0,-1 0-1,-3 2 4,1 1-3,3 2 4,-2 1-4,2-2 2,-4 2 4,1 1-6,2-1 0,-2 3-1,3 0 0,-2 3 0,0 0-1,1 0 0,0 0 1,-1 0 0,3 0 0,0 0 2,-1 5-1,3-1 1,-5 0-2,6 0 1,-4 1 0,4-1 0,1-1-1,1 0 0,0 1 1,0-1 2,-3 1-3,0 2 0,-2-2 0,3 1 0,0 1 0,-2-2 1,4 1-1,-3 1 0,3-1-1,4-1 1,-3 2 0,7-2 1,2 2-1,-1-1-2,1 1 1,0 0 0,-1 1 1,1-2 0,3 0 0,0-2 0,4-1 0,-2-2-5,4 0-10,0 0-19,0 0-44,0 0-32,15 0-112,7 0-132,9 0-133</inkml:trace>
  <inkml:trace contextRef="#ctx0" brushRef="#br0" timeOffset="809.95">2266 845 264,'0'0'237,"0"0"-184,0 0 51,0 0 31,0 0-59,0 0-39,-12-12-30,12 20 12,0 6 6,0 1-15,0 2 10,0-3-10,0-1 1,0-1-4,3 0-4,3 1 5,0 0-4,2-4 0,-1 2 1,-3-3 0,2-2-3,-1 1 4,-2-3-3,4-1 2,-4 0 2,3 0-4,-3 1-1,2-1-1,-2-2 0,-3 0 0,4-1-2,-1 0 3,3 0 1,0 0 7,3 0 5,0 0-6,3 1-3,-3 1 3,0-2-4,-2 2-3,-1 0 0,-1-2 3,-2 0-2,1 0 5,2 0 1,1 0 4,1 0 0,-2 0 1,3-7-4,1-2 5,-1 0 5,0-2-4,0 2 0,-3-1-3,0-2 11,0-2-12,0-1 0,1-2 2,1 2 4,-2-1-9,0-1 3,-3 4-4,-1 1 3,-2 0-5,0 1-2,0 1-4,0 0-4,-5 2 2,-1 2-9,3 3-12,3 0-26,-3 1-5,3 0-27,0 2-33,17 0-184,11 0-14</inkml:trace>
  <inkml:trace contextRef="#ctx0" brushRef="#br0" timeOffset="1411.53">2955 988 356,'0'0'116,"0"0"-66,0 0 78,0 0-20,0 0-46,0 0-58,6-9-3,-6 11 9,-3 7-6,0 4 1,0 2-1,3 2 1,0 0 1,0 2-4,0-5 1,0 2-2,0-3 4,0-6-3,0 1-2,0-3 8,0-1 8,0 1 9,3 0 3,4 0-9,0 0-3,1 0-4,1-3-6,-1 1 5,7-3 5,-3 0 6,3 0-1,-2 0 4,2 0-6,-2 0 4,-2 0 1,-1 0-2,-2 0-4,-4-3-6,2 1-3,-1-1-5,1-3-4,0 0-26,1 1-40,-1 0-51,-4 2-63,-2 2-66,0-2-235</inkml:trace>
  <inkml:trace contextRef="#ctx0" brushRef="#br0" timeOffset="2077.75">3018 1634 599,'0'0'10,"0"0"10,0 0 81,0 0-46,0 0-10,0 0-30,-60-38-12,48 36 1,-4 2 3,-3 0 9,6 0 9,-1 0 3,0 0 4,2 0 2,-3 7-6,4-1-5,-3 5-8,2-2 0,-1 3-6,1 0 0,1-4-7,5 2-2,0-3 1,3 0-1,3 2 0,0-1-6,0 1 5,0 1-2,2 0 3,5-3 0,7 3-32,-1-7-110,5-3-283</inkml:trace>
  <inkml:trace contextRef="#ctx0" brushRef="#br0" timeOffset="3040.72">2412 2082 453,'0'0'49,"0"0"-24,0 0 66,0 0-14,0 0-17,0 0-12,27-42-14,-24 33 3,3-2 2,-4 1 6,2 0 1,-4-1 18,2 3-13,-2 0-13,0 1-4,0 0-6,-6 2-11,-2 1-17,-8 1 0,2 0 4,-2 3-4,2 0-1,0 0 1,-4 0 1,3 0 0,0 0-1,0 6 0,4 0 0,2 5 0,3-2 0,1 5 0,5 1 2,0-1-2,0 1 0,0-3-1,0-2-3,0-3-22,0-2-15,0 0-29,0-4-67,0-1-148,0 0-238</inkml:trace>
  <inkml:trace contextRef="#ctx0" brushRef="#br0" timeOffset="3690.63">1796 2104 362,'0'0'134,"0"0"-89,0 0 98,0 0-60,0 0-24,0 0-20,17-8 4,-6 7 3,1-2 13,2 0 2,1-2-15,0-2-13,-2 0-6,1-3-12,-1 1 7,-5 0-4,-1-2-5,-1 0-3,0 0 5,-5-1-1,1-2 3,-2-2-6,0 2-1,0 0-1,0 0-5,0 2-2,-5 0 0,-2 3 0,1 1-2,0 2-3,-2 0 0,0 3-1,-4 1 4,1-1 2,-1 3 1,0 0-3,-1 0 2,4 0-1,0 0-2,0 0 1,-1 0 0,-1 0-2,5 3-1,-3 4 3,2 0-2,1-2 0,3 0 1,1-1-39,2-1-61,0 0-29,0 2-66,-3-2-108</inkml:trace>
  <inkml:trace contextRef="#ctx0" brushRef="#br0" timeOffset="4419.62">1322 1639 217,'0'0'111,"0"0"-60,0 0 49,0 0-10,0 0-4,0 0-14,64 0-5,-42 2-9,-1-2-12,3 0-16,-1 0 9,6 0-3,1 0-9,-3-4-13,1-6 7,-4 1-2,0-1 1,0 3-6,0-3-9,-5 3 3,-4 0-4,-6 3 1,-3 0 8,-6-1 12,0 0 4,0-3-14,-6-1-10,-6-2-4,0 1-1,-3-2 7,2 1-5,-2 5-2,3 1-8,-4 2 6,-1 1-1,-1 1 1,2 1-1,1 0-3,7 0-25,4 0 1,2 0-29,1 0-20,1 0-63,0 0-115,0-3-69</inkml:trace>
  <inkml:trace contextRef="#ctx0" brushRef="#br0" timeOffset="5120.02">1353 1436 351,'0'0'38,"0"0"-32,0 0 54,0 0 29,0 0-17,0 0-3,72 24 9,-51-21-6,1-3-15,-5 1-19,-1 0-8,-1 1-11,-2-2-7,1 0-9,2 0-3,1 0-4,5 0-30,-6 0-29,-1 0-45,-8 1-63,1 3-10,-7-4-89</inkml:trace>
  <inkml:trace contextRef="#ctx0" brushRef="#br0" timeOffset="5851.32">1476 1135 241,'0'0'47,"0"0"2,0 0 6,0 0-28,0 0-5,0 0 18,-2 0 0,2 2-8,0 2 0,0-1 14,0 1 5,2-1 5,11 1-19,-1 1 2,3-2-3,1-2 0,2-1-2,-3 0-9,4 0-1,-4 0 2,0 0-8,-3 0-4,3 0-7,-3 0-4,3 0 0,4 0 1,1-1-1,2-4 0,2-2-2,-5 0 2,-1-2 2,-3 1 4,-1 0 5,-5-1 5,-2 1 0,-4 1 0,0-3-2,0 3 1,-3 2 0,0-3-3,0 2 7,0 1-7,0 0-5,0 0-8,-3 3-2,0-1-6,-3-1 0,0 1-6,-3-1-22,3 3-43,-7-1-78,4-1-51,-3 1-203</inkml:trace>
  <inkml:trace contextRef="#ctx0" brushRef="#br0" timeOffset="12218.31">1866 738 304,'0'0'30,"0"0"-24,0 0 48,0 0 19,0 0-24,0 0-39,0 0-10,27-11 5,-16 16 16,5 4 3,5 1 31,4-2-5,4 2-9,-1-2 4,-1 0-12,-5 0-12,-1 1-2,-3 0-6,-2 2-7,-2 2 5,-2 3 0,-4-1 1,-3 3-12,-5 1 0,0 1 1,0 4 7,-3-2 10,-9 1-12,-1-5-4,-2 2 7,3-1-3,0 1-3,-1 1-2,2-4 4,-2 0-3,-2-1 0,-4-2 1,-4 0-2,-4 0 1,-4 0-2,-1 1 7,4 0-6,1-1-1,3-2 0,5 2 1,0-3-1,4 0 0,0-1 0,-3 0 0,7-2 0,-1 1 1,4-4-1,0 0 0,4-3 1,-1 0-2,-1 5 1,0-1 0,0 1 1,-1 1 0,-5-2-1,6 1 1,-3-2-1,1 1 0,1 1 0,0 1 0,-4 0 0,-4 0 0,0-1 0,-4-2 0,7 0 2,2 0-1,4-4-1,1 0 2,4-1-2,1 0 3,0 0 3,-2 0 2,2 0-1,-1 0 3,-1 0-5,2 0 1,0 0-1,0-1 2,0 0-2,0-1-2,0-2-2,0 0 8,0-2-7,0 0 1,2 3-2,2-5-1,4-3 0,3 0 0,3 0 0,2 2 3,-1-1 1,3 3-1,-1-1 4,0 1-1,2 3-1,1 1 2,1 3-1,3 0-1,-3 0 4,0 7-5,-5 3-2,-2 2 1,2 0-2,-4 2 0,-3 3 3,3 0 0,-3 2 0,1 1-1,-1-1-3,-3 2 1,0-1-1,-6 1 0,0 0 2,0 0-2,0-4 1,-6 0 2,-4-2 0,2 0-2,1-1 1,-1-2 0,-2-3-2,-2 1 0,1-1 0,0-1 6,0-2-6,5-3 1,0-2 2,3-1-3,2 2 0,-1-2 0,2 0-2,0 0 4,-1 0-3,-1 2 1,1-2-1,-2 1 1,3-1-1,0 0 1,0 0 1,0 0 1,0 0 0,0 0 0,0 0 0,0 0-1,0 0-1,0 0 1,0 0 0,0 0-1,0 0-1,0 0 1,0 0 0,0 0 2,0 0 6,6 0-2,4-1-4,-1-1 1,2-1-2,4-3 5,4 1-1,6-1 2,1 0 6,3 3-3,0 1 0,-1 2 3,2 0-10,1 0 0,-1 9-3,-2 1 6,1 2-6,-3-1 5,-4 3 0,-3 2-5,-4 1 3,-3 7 2,-2-2-4,-2 3 0,-3-2 9,-2 0-10,-1-4 1,-2-2-1,3-1 0,-3-6 1,0 0-1,0-5 0,0 0-3,0-3 0,0 1-1,0 0-12,0-2-2,0-1 3,0 2-3,0-1-2,0 0 9,0-1 10,0 1 0,0 1 0,0-2 1,0 0 0,0 1 0,-5 1 0,1 0 1,0-1-1,2-1 0,1 0 1,1 0-1,0 0 6,0 0 2,0 0-1,-2 0 1,1-9-7,-1-2 1,-1-1 2,-1-4-4,4 0 0,0 0 0,0-1-12,0 2 12,6 0 0,8-1 1,3 2-1,2 3 3,-2 2-1,5 2 5,-1 2-2,4 1-1,1 2 1,1 1 2,0 1 0,5 0-7,-2 0 5,0 0-3,0 0 1,1 0 4,-1 1-3,-2 1 0,-2 2-2,-7-3 2,-7 0-2,-3 1-2,-4-1 1,-1 1-1,-3-2 3,1 2-2,0-2 0,0 0 0,0 0 0,-2 0 0,0 0 0,0 0 0,0 0 0,0 0-1,0 0 9,0 0-6,0 0 1,0 0-4,0-7-2,-2 2 2,0-2 0,0 0 0,-7-3 0,0 0-6,1-2 5,-5-2 0,1 2-1,-3-1-2,2 1 0,1-1 3,0-1 1,3 0 2,1 2-1,2 0-1,1 2 2,2 0-2,1-1 3,2-1-3,0 0 0,0-6-4,0-1 2,16-5 3,4-3-2,2 2 2,-2 0 0,1 0 0,-5 4 9,-7 1-3,1 4 3,-4 6 1,2 1 0,1 3-10,4 1-1,5 5-1,2 0 1,6 0 0,-5 0 0,-1 0 1,-1 0 1,-7 0-2,4 0 2,-7 0 0,-2 0-1,1 0-1,-5 0 1,0 0 0,0 0-1,1 0 1,1 0-1,-3 0 2,-1 0-1,-1 0 0,0 0 0,0 0 3,0 0-2,0 0-1,0 0-1,-4-4-3,-7-1 3,3 2 2,-3-1-2,0 0 0,-3 2 2,1-2 0,-4 4-1,-3-7-1,-2 2 2,-6-5-1,1-1 0,-2-2-1,4-2 0,4-2 1,2 1 1,5-2-4,7-3 2,2 1 0,5-5 2,0-1-2,0-1 3,0 1-3,9 4 1,-3 3 3,5-1-2,-4 1 2,2 2-2,-2 1 1,-2 1 2,4 1 2,0 1 7,0 1-7,3 0-1,1 1-4,-2 3 1,3 1-1,-3 0 0,-2 2 4,1 0-1,-3 1 1,0-2 6,-3 1-4,1 1 0,-2 0-6,1 0-2,-3 2-1,1-1-5,1-1-19,-3 1-6,0 2-6,3-2 6,-3 3 15,0-1 1,0 1 1,0 0 1,0 0 4,0 0-12,0 0-58,0-2-82,0-3-268</inkml:trace>
  <inkml:trace contextRef="#ctx0" brushRef="#br0" timeOffset="28662.24">6947 495 777,'0'0'341,"0"0"-322,0 0 2,0 0 87,7 107-8,-7-52-43,-3 3-21,-15-2-17,-6-8-12,1-4-7,1-11-19,5-9-58,9-11-70,8-13-164,0-2-283</inkml:trace>
  <inkml:trace contextRef="#ctx0" brushRef="#br0" timeOffset="28827.35">7078 727 835,'0'0'291,"0"0"-274,0 0 120,0 0-43,0 0-36,0 0-46,3-8-12,-2 8-47,5 0-95,4 0-200,13 0-389</inkml:trace>
  <inkml:trace contextRef="#ctx0" brushRef="#br0" timeOffset="29694.88">8316 415 1052,'0'0'92,"0"0"-66,0 0-8,0 0 18,-84-20-28,43 45-3,2 8-4,9 6-1,9 6 0,12 0 0,9 1 13,2-5 6,21-6 1,6-3 12,-3-5 10,-3-5-5,-7-2-11,-8 0-7,-8-1-12,0 0-1,-25-2-6,-10-3-6,-7-5-36,-1-6-16,6-3-14,9-3-16,11-16 30,14-5 3,3-2-22,20-3 4,11 4 44,6 5 21,-3 4 6,1 7-5,-2 4 7,-2 5 0,2 0 0,1 0 0,1-3 2,6-6 6,-2-5 10,0-3 9,-3-4 20,-8 0 8,-4-3 0,-7-3 7,-6 1 4,-3 2-16,-7 6-3,-1 2-13,0 7-21,0 5-13,-12 4-4,-4 0-13,-4 12-3,1 10 13,1 3-9,2 0 2,3 0 8,4 1 2,8-2 4,1-6-2,3-3-8,17-5-15,3-2-12,3-5 13,2 0-5,2-3-4,-3 0-6,1 0-4,-1-5-33,-5-4-22,-4 4-22,-6-4-23,-4 4-29,-4-1-49</inkml:trace>
  <inkml:trace contextRef="#ctx0" brushRef="#br0" timeOffset="30453.42">8745 623 319,'0'0'21,"0"0"15,0 0-29,0 0-7,0 0-36,0 0-5,-1-13-9,1 13 13,0 0 17,0 0 9,0 0 11,0 2 1,0-1 5,0-1-1,0 0 6,-3 0 25,0 0 9,-1 0-37,-1 0-3,-1 0-1,4 0 19,2 0 28,-1 0 21,1 0 12,0 0-21,-2-3-5,1-1-24,-1 4 13,1-7 1,-2 0 7,3-3-3,-3-4 6,2 2-4,-2 0-1,-2 2 1,0-2 16,-5 5 4,-5 2-43,-4 5-15,-7 0-16,-4 12 0,-5 14-5,2 4-1,0 4 4,7 2-3,3-4 4,8-4-1,8-6 2,5-10-7,2-7-12,5-5 4,20 0 15,12-3 10,8-14-3,0-5-3,-5 1 3,-4 2 0,-11 0-7,-5 2 8,-7 4-2,-4 3 1,-5 3 4,-2 2-2,-2 2-2,0 3 3,0-1 3,0 1 0,0 0-2,0 0-8,0 0-3,0 2-1,0 12 1,-6 8 5,-3 6-4,2 7 1,-3 6 4,1 7 1,1 2-1,2-3 8,1-4-12,5-8-2,0-5 0,3-7-2,13-8-5,3-7 4,0-4 2,-4 0-1,1-4-16,-1 0-32,3-12-74,4-9-95,1-4-273</inkml:trace>
  <inkml:trace contextRef="#ctx0" brushRef="#br0" timeOffset="31053.31">9090 563 820,'0'0'24,"0"0"47,0 0 110,0 0-41,0 0-51,0 0-53,0-12-30,0 28-5,1 7 10,2 3-4,2 3-1,5-5-4,-1-4-2,2-1-8,0-6-17,2-7-9,-3-6 12,6 0 16,0-2 1,1-16 3,1-6 2,-2-7 5,-2 5-1,-7-1 9,-2 6 2,-4 10 9,-1 6-2,0 5-13,0 0-9,0 5-18,0 12 7,0 5 11,0 1 0,0-3-3,6-3-8,1-6 3,7-3-12,1-8 1,5 0 11,2-2 8,-4-15 0,3-3 4,-5 0 4,-4 3 9,-4-1 12,-4 8-1,-3 5-17,-1 2 2,0 3-9,0 0-4,0 4-15,2 9 13,4 0 0,0 0 3,0 1-1,6-2 1,0-5-1,3 0-41,1-4-70,-1-3-99,-5 0-218</inkml:trace>
  <inkml:trace contextRef="#ctx0" brushRef="#br0" timeOffset="31204.81">9530 467 948,'0'0'3,"0"0"7,0 0-20,0 0-11,0 0-168,0 0-380</inkml:trace>
  <inkml:trace contextRef="#ctx0" brushRef="#br0" timeOffset="31509.25">9695 467 1007,'0'0'130,"0"0"-127,0 0 59,0 0 16,0 0-47,0 0-17,80 70-10,-73-47-2,-3-2-2,-2-4-4,-2-2-9,0-2 2,0-9-5,0-2 2,0-2 14,0 0 1,0-4 20,0-11-6,0-3 8,0-1-5,0-1-10,8 0-8,5-1-12,8 3-58,7 1-105,1 5-163,-3 4-359</inkml:trace>
  <inkml:trace contextRef="#ctx0" brushRef="#br0" timeOffset="31819.15">9985 468 1082,'0'0'33,"0"0"-19,0 0 109,0 0-65,0 0-39,80 5-14,-62 14-5,-3 4 0,-7-1-5,-4 0-27,-4-3-5,0-3-27,0-7 5,-4-3 3,-5-5 23,0-1 13,4-4 20,2-11 10,3-4 12,0-2 7,2-2-4,8 4-16,4 0-9,2 9-45,5 3-77,-4 7-122,0 0-68</inkml:trace>
  <inkml:trace contextRef="#ctx0" brushRef="#br0" timeOffset="32246.54">10258 565 679,'0'0'175,"0"0"-73,0 0 96,0 0-58,0 0-68,68-72-33,-68 72-23,-1 0-16,-12 0-8,-1 8-11,1 8-2,5 3-4,7-1-8,1 1 7,0-3-8,9-7-21,10-6 3,3-3 13,5 0 14,6-16 9,1-4 8,2-9-1,3-1-23,3-3-26,0-4 7,-2-3 19,-7-1 32,-8-4 25,-12-5 21,-11 6 14,-2 2 16,-2 15 14,-11 10-1,2 8 7,4 6-49,0 3-1,-3 3-8,3 24-19,0 13 8,0 8-4,7 10-8,0-7-13,0-2-2,8-7-25,1-10-51,3-5-32,4-5-115,0-15-180</inkml:trace>
  <inkml:trace contextRef="#ctx0" brushRef="#br0" timeOffset="32949.75">11565 327 1227,'0'0'13,"0"0"-3,-81-1-10,38 30 29,2 8-18,2 8-7,10 1-4,9-6-2,13-6-55,7-7-45,6-8-12,24-9-45,19-10 41,12 0 38,9-21 69,2-8 11,-1-3 38,-7-4 45,-5 2-4,-8 3-23,-13 4 16,-18 8-16,-10 4-21,-10 8-35,-3 7 0,-18 0-45,-7 5 16,-4 12 8,3 4 18,2 1 2,9-5 1,8-1 0,3-6 4,6-3-4,1-3-4,0-4 4,0 0 0,6 0 24,4 0 10,1 0-8,-2 0-8,0 0-5,1 0-13,1 0 0,3 0-3,2 0 1,1 0-4,1 0-12,0 2 0,-1-1 1,4-1-3,-4 0-16,-2 0-12,2 0-69,-6-8-89,-1-1-151</inkml:trace>
  <inkml:trace contextRef="#ctx0" brushRef="#br0" timeOffset="33825.84">12028 361 780,'0'0'146,"0"0"-108,0 0 121,0 0-45,0 0-55,0 0-32,93-26-17,-81 43-10,-3 0-4,-3 3-16,1-3-1,-2-1 6,-2-5-2,0-4 12,-2-3 5,-1-4 2,2 0 3,-2 0 12,1 0 1,1 0 6,-1-7-10,2-2-13,-2 1 4,-1-2-4,0 2 4,0 0 1,0 3 0,0 1-6,-1 3-1,-8 1-11,0 0 4,-1 0 5,-4 0 0,2 10-5,1 4 8,-2 5 3,3-1 2,3 4-1,1-1-2,4-3-1,2 0-1,0-5-7,0-2 4,8-7-3,6-4-2,3 0-3,5-4 3,-1-13 5,0-4 0,-5 1 3,-2-2 1,-4 2 3,-4 3-1,-4 4 10,-2 5 6,0 4-4,0 4-9,0 0-6,0 7-27,-3 14 20,0 10 7,3 11 8,0 10-2,12 4 1,-5 3 8,-6-1-4,-1-2-5,-3-8 2,-10-9-1,-1-11-6,4-10-1,4-9 0,2-9 0,4 0 0,0-13 5,0-15-5,8-9-1,11-5 1,6-7 4,3-2-1,2 1-3,1-1 2,-2 2-1,-3 6-1,-3 6 0,-5 4 0,-4 9 1,-7 6-1,-4 7 2,-3 6-2,0 4-9,0 1-6,0 0-16,-10 10 18,-2 8 13,1 5 0,7-2 17,2-3 10,2-3-12,0-3-4,0-2-1,13-5-5,13-2-5,7-2-5,10-1-97,2 0-210,6-2-371</inkml:trace>
  <inkml:trace contextRef="#ctx0" brushRef="#br0" timeOffset="34061.24">13096 640 1086,'0'0'220,"0"0"-208,-80 61 80,47-35-26,5-2-50,1-1-16,4 1-23,2-3-86,7-5-189,8-7-357</inkml:trace>
  <inkml:trace contextRef="#ctx0" brushRef="#br0" timeOffset="35018.73">14290 344 723,'0'0'447,"0"0"-397,0 0-6,0 0 9,0 0-37,0 0 7,-12 100-8,12-66-12,0-2-3,0-3 0,0-5-22,8-7-16,2-7-1,0-6 4,4-4 34,3 0 1,2-13 19,9-11-6,2-6-9,-4 2 2,-2 2-4,-10 6 2,-6 9-1,-3 3 2,-5 5 1,0 3-6,0 0-12,0 11-17,4 8 9,8 7 20,5-3 2,3 1 1,5-6 6,5-7 0,6-6-6,2-5 8,1 0-4,-3-16 7,-6-5 6,-5-8 16,-11 0 5,-6-2-9,-8-1-3,0 3-8,-12 3-11,-9 6-10,-3 9-8,-1 7-30,0 4-33,7 2-55,5 14-42,8 3-84,5-4-107</inkml:trace>
  <inkml:trace contextRef="#ctx0" brushRef="#br0" timeOffset="36519.1">14903 391 725,'0'0'51,"0"0"48,0 0 43,0 0-104,0 0-29,0 0 5,-27 56 5,27-35-9,0-1 4,19-3-1,5-5 0,3-6 3,3-5-1,-2-1 3,-3 0-2,-5-9 8,-4-8 9,-5-1 2,-8-3-9,0-1-14,-3-2 4,-11 3-8,-11 1-8,-3 3-12,-4 4-13,8 9-23,0 4 4,9 0 3,5 7-6,7 5-22,0 3 2,0-6-44,15-2-15,5-3-14,9-4 32,4 0 25,1 0 83,2-8 1,-3-4 69,-5 1 22,-3 2 29,-9-1 6,-6 8-19,-9 2 2,-1 0-26,0 0-26,0 0-17,0 5-36,-1 14 3,-5 5 15,3 3-5,3 2-4,0-3-4,13-4-3,5-7-7,7-3-3,4-8-18,2-4-10,-1 0 11,0-8 9,-3-14 7,-5-4 4,-4-4 3,-5-1 8,-4 3 12,-5 7 3,-4 5 5,0 10-13,0 2 0,0 4-18,0 2-11,0 14-8,0 7 19,0-1 0,4-1 1,6-3 1,1-1-1,-1-4-1,3-3-2,0-6-14,1-4-27,2 0-9,3-4-1,-1-13-8,0-6 19,-2 0 5,-3-1 15,-2 3 10,-6 1 4,-1 10 8,-4 2 18,0 5 28,0 3 18,0-1 0,0 1-18,3 0-23,3 15-13,0-1 32,1 6-14,0-6-19,-2 3-3,-3-2-5,-2 0-1,0-4-32,0-5-70,0-3-23,0-3 38,0 0 73,0-8 14,8-10 28,6-1 34,1-1 8,4 1 1,-4 2 15,-2 7-25,-2 6-15,-6 4-18,-1 0-23,0 0-5,4 11-2,-2 4-5,0-1-14,4 4-10,1-2-4,2-1-40,6-2-17,5-2-17,6-3-53,6-4-51,0-3 34,3-1-37,-3 0 84,-1 0 132,-4-5 66,-3-9 18,-3-1 20,-3-5 1,-5 1-37,-4-3 51,-7 1 13,-4 1-44,-2 0 6,-2 3-8,-15 3-48,-6 9-36,-4 5 10,-3 11-12,2 15-2,-2 3 2,3 2 1,7-4 1,7 0 0,8-6-1,5-4-1,0-5 1,10-5-1,14-4 5,4-3 11,5-2 3,1-15-6,0-5 5,2-8-2,0-4-10,0-9-1,4-7 3,-4-7-1,-5-1 25,-8 5 4,-12 10-12,-11 9 6,0 14 7,-14 12-23,-6 8-10,5 0-1,-1 25 2,5 14-1,6 15 3,5 8 0,0 4 4,16-2-9,8-12-2,4-9 0,2-12-13,3-9-23,0-9-13,1-9-3,6-4-52,-1-4-48,4-16-187</inkml:trace>
  <inkml:trace contextRef="#ctx0" brushRef="#br0" timeOffset="37137.36">16814 378 45,'0'0'961,"0"0"-934,0 0-25,81-43-4,-32 30-29,10-6-174,0-3-192</inkml:trace>
  <inkml:trace contextRef="#ctx0" brushRef="#br0" timeOffset="37375.35">17367 56 1156,'0'0'167,"0"0"-158,0 0 36,0 0 7,0 0-37,-12 95 33,7-30-15,-2 5-21,-1-8-5,-2-5-7,3-11-4,-1-10-32,1-4-46,2-11-65,1-5-87,-2-9-67,-2-7-48</inkml:trace>
  <inkml:trace contextRef="#ctx0" brushRef="#br0" timeOffset="38446.08">17274 430 645,'0'0'89,"0"0"-42,87-58 47,-50 44-6,-4 3-7,-9 4-26,-8 2-22,-7 3-11,-6 2-1,-3 0-14,2 9-7,0 10 0,-2 5 1,2 3 4,-2-3-1,6-4-2,5-3 0,2-3-2,6-9 0,5-4-3,0-1-10,-2 0 2,-4-13 7,0-7 4,-6-4 3,-4 1 4,-3 5 5,-4 4 12,-1 11-6,0 3 6,0 0-24,0 3-34,0 14 18,5 5 16,1 0-5,5-1-18,4-6 12,0-3 7,1-3 0,-1-6 4,1-2 2,0-1 4,-3 0 2,-3-2 4,-4-9 3,-3 2 0,-3 1 3,0-1 2,0 1-1,-3 2-19,-6 1-1,3 0 0,3 2 2,2 3-1,1-1 0,0 1-1,0 0-4,0 0-4,0 0-1,0 0 5,-3 0 5,-1 8 2,1 1 3,-4 11 5,1 6 8,-3 11 12,1 8 4,0 4 4,1 4-19,4-2 14,0-7-17,-1-3-2,2-4-9,-4-7 0,3-10-5,0-5-2,1-10-17,2-1-11,0-4 4,0-4 9,0-13-14,0-11-82,5-5 31,11-8-2,-2-3-11,2-9-4,-1-1-12,-5 0 23,-2 4 83,-2 5 5,0 14 95,7 5-10,-1 7-6,2 8-23,3 6 6,1 2-34,-2 3-10,1 0-4,-4 15-14,-5 2-4,-6 6-27,-2 0-4,0 1 3,0-2 16,-5-4-10,4-4 6,1-6-5,0-8-10,19 0 19,5-4 13,2-14 3,1-2 1,1-4 27,-5 2 17,-4-1 3,-5 3 8,-7 2-16,-4 4-6,-3 4-14,0 3-20,-4 6-2,-8 1-20,0 0 2,-1 13 7,1 1 13,7-2 0,1 4 4,4-3-3,0-3-1,0 0 2,0-6-3,15-1 1,5-1-9,10-2-72,2 0-172,0 0-292</inkml:trace>
  <inkml:trace contextRef="#ctx0" brushRef="#br0" timeOffset="52014.69">11053 5850 211,'0'0'173,"0"0"-151,0 0 58,84-15-17,-64 12-8,-3 3-16,-1 0-10,-5 0-14,-3 0-8,-5 0-7,-3 0 0,0 0-15,0 0-7,-1 0 16,-11 4 4,0-1-4,-2 0 5,3 0-2,-1 1 3,2-3 2,4 2-1,-1-2 2,4 1 0,3-2 9,0 0 2,0 0 7,0 0 17,6 0 8,8 0 1,4 0-3,3-2-8,1-3-7,1-2-6,2 0-3,0-3-2,-1 3-5,-3 2-9,-3-2-2,-6 5-1,-2 2 0,-8-2-1,2 2-13,-4 0-6,0 0-3,0 0-4,2 0-4,-2 0-20,0 0-36,3-1-88,1-6-105</inkml:trace>
  <inkml:trace contextRef="#ctx0" brushRef="#br0" timeOffset="81738.22">2097 858 206,'0'0'318,"0"0"-234,0 0 39,0 0-60,0 0-20,0 0-19,0 0-1,-46-48 29,39 40-2,-1-4-9,0-4 2,3 2 0,-3-4-22,-1-2-11,-4 0 3,-2-2 5,2 1-5,-2 2 9,-3-2 6,6 3-5,-1 2 0,2 1-6,2 4-5,2 0 8,2 6-1,2 1 4,0-1-15,0 5 0,2-3-6,-1 0-1,1 1-1,1-1 3,0 2 1,0-2-2,0 1-1,0 0 2,0-1-1,0 0-1,0 1 4,0 0 0,0 0-1,0 0 6,3-2 0,1-1-3,1 1 1,1 3-3,4-1-3,-2 1 0,11 0-2,-1-1 0,5 1 2,6-1-1,1 1 2,0-3 1,-2 1-4,2 0 2,-2-3-2,-3 1 2,-6 2-2,-3 0 1,-10 3-2,-2 0 2,-2 0 0,-2 0 1,0 0-1,0 0 4,0 0-5,0-2 1,0 2-1,0 0-1,0 0-11,0 0-11,0 0-10,0 0-6,0 0-12,0 0-51,0 0-7,0 0-41,1 0-75,4 0-53,2 0-26</inkml:trace>
  <inkml:trace contextRef="#ctx0" brushRef="#br0" timeOffset="82292.19">2272 395 111,'0'0'329,"0"0"-284,0 0 16,0 0 36,61-89 44,-58 72-61,-3 2-6,0 6-19,0 0-16,0 2 2,-4 3-11,-4 0-1,-1 2-6,-4 2-9,4 0-2,-5 6-7,-2 14-2,1 7 10,-1 7-5,2-1 3,4 2 1,8-5-3,2-1-5,2-2-2,17-2 4,6-4 5,7-3 7,4-5-6,3-5 5,5-5-3,1-3-4,1 0-4,-4 0 2,-5-3-3,-4-10 3,-1-3 2,-3-3 1,0-8-1,-4-3-6,-6-3 4,-5-5 1,-11 1 9,-3 1-5,-3 3 11,-14 5-10,-5 4 1,-8 7-15,-7 5 0,-9 9 0,2 1-2,0 2-5,8 0 6,3 2 1,2 5-3,4 1 3,-1 0-2,8-3-2,2 1-10,6-4 2,8 7-17,4 2 0,0 8-17,0 7-10,10-2-43,4 4-21,0-5-15,-3-2-53,0-1-89</inkml:trace>
  <inkml:trace contextRef="#ctx0" brushRef="#br0" timeOffset="82734.93">2412 477 447,'0'0'147,"0"0"-138,0 0 97,0 0 7,0 0-54,0 0 2,5-72-34,-1 63 2,-1 7 7,0 0 9,4-1-11,-2 3-9,1-1-9,8 1-3,0 0-8,0 0-1,2 3-2,-4 1 1,0-1-1,-3 2-2,-3-2 1,0 0 0,1 0 0,-1-3 1,3 0 5,-1 0 3,2-11 10,1-1 6,-5 0 0,-1-3-4,0 5 4,-4-4 1,-1 4-5,0-2-13,0 1-7,0 3-2,0 0-17,-3 8-62,0 0-60,1 0-84,0 3-79,1 7 9</inkml:trace>
  <inkml:trace contextRef="#ctx0" brushRef="#br0" timeOffset="83568.89">2699 372 236,'0'0'346,"0"0"-275,0 0 65,0 0-17,0 0-45,0 0-11,89 0-14,-62-5-9,-5 2-6,-1-2 3,-3 3-6,-3-3-5,0-3-14,3 2-4,-3-4-2,1 1-2,-5 1-1,-5 3 1,-5 1 11,-1 4 12,0 0-1,0 0-4,0 0-16,0 0-6,0 0-4,0 0 3,0 0-4,0 0 4,0 0 0,0 4 1,-4 6 0,-3 1 0,0 2 1,4-1 0,-2-2 0,-1 5 0,5-3 2,0 2-2,1 5 1,0 1-1,0-1 0,-2-2 0,2 0 7,-1-3-7,1-1 3,0 2-1,0-1-1,0 0 1,-2-3-2,2 0 1,0 0-1,0 0 2,0-1-2,0 0 1,-3 1 1,-1-2 4,1 1-5,-3-4 4,-1 0-3,5 0 0,-4-2-2,4 3-1,1-2 2,-1 0 0,1-4-2,-2 4 1,1-1 0,-2-2 1,0 3 1,1-2-1,0-2 1,1 1 0,2-1-3,-1-1 0,1 2 2,0-2-2,-2 1 1,0 1-1,1 1 0,0-2 0,1 0 1,-2 2-1,2 0 0,-3-3 0,3 1 0,0-1-2,0 0-6,0 0-52,0 0-156,9 0-195</inkml:trace>
  <inkml:trace contextRef="#ctx0" brushRef="#br0" timeOffset="84152.86">2925 684 641,'0'0'89,"0"0"-50,0 0 94,0 0-32,0 0-31,0 0-20,0-10-9,0 10 6,0 0-11,0 0-16,0 6-1,0 3 10,2 3-5,-1 0 1,-1 2-5,0 0-7,0 0-9,0-1 0,0-3 1,0 3 1,0-2-1,0-2 0,-1-1 4,-2 0-4,0-4 9,0 0-7,-4-1 2,5 0 2,-1-1-4,0-1-3,0 0 0,1-1-1,1 0-1,-1 1 1,-1-1 0,0 0-1,-2 0 1,0 0-3,1 0 0,-1 0-18,4 0-46,-4 0-51,2-2-84,3-4-77,0-1-281</inkml:trace>
  <inkml:trace contextRef="#ctx0" brushRef="#br0" timeOffset="88443.91">2858 560 164,'0'0'123,"0"0"-20,0 0-13,0 0-19,0 0-33,0 0-7,0 0-7,-7-4-1,7 4 3,0 0-2,0 0 0,0 0 8,0 0 6,0 0-10,0 0-5,0-2-8,0 2 0,0 0-2,0 0-3,0 0-3,0 0 0,0 0 2,0 0-1,0 0 3,0 0 1,0 0-1,0 0-1,0 0-3,0 0 3,0 0-5,0 0 0,0 0-3,0 0 1,0-1 0,0 1 1,0 0 1,0 0 6,0 0 3,0 0-1,0 0-5,0 0-4,0 0-4,0 0-1,0 0-1,0 0 1,0 0 1,0 6 2,4 0 7,-1 1 0,3-1 0,-1 1-3,1 2 1,-2-2 4,1 1-2,0-1-6,0 0 3,-1 0-5,-1 1 2,-1-4-2,1 0 0,-3-1-1,3 0 3,-3 0-2,0-1 0,0 0-1,0 1 0,0-3 1,2 3 0,-2-3-1,0 1 0,0 0 2,0-1-2,0 0 0,0 0 0,0 0 1,5 0-1,-5 0 1,0 0 0,0 0 0,0 0 0,2 0 4,-2 0 6,0 0 9,1 0 17,2 0 2,2 0-11,-1-7-13,1-1-2,0 1-4,3-3 3,1-4-2,3-1 0,3-1-4,0-1 5,1 3-3,-4 3 0,0 2 0,-3 4-3,0-3 1,-3 5-3,0 0-2,-5 2-1,1 1 0,-2 0-10,0 0-46,6 0-89,1 0-39,8 0-52,0 0-148</inkml:trace>
  <inkml:trace contextRef="#ctx0" brushRef="#br0" timeOffset="90287.64">3471 669 17,'0'0'723,"0"0"-695,0 0 20,0 0 72,93-37-21,-43 24-9,9-3-13,6-2-13,7 1-14,-2 0-24,1 0 13,-6 0-23,-4 2-6,-8 1-6,-6 4 0,-8 0-4,-5 2 3,-4 1-3,-8-1-1,-4 7-6,-9 1-22,-5 0-20,-4 0-63,0 0-20,-13 7-45,-17 5 13,-4-2-27,-6 0-32</inkml:trace>
  <inkml:trace contextRef="#ctx0" brushRef="#br0" timeOffset="90617.66">3738 335 794,'0'0'71,"0"0"26,0 0 25,0 0-24,0 0-66,0 0-24,6 43 4,14 1 45,1 1 3,5 3-32,-5 2-13,0-2 7,-2-1-14,-2-3-1,-2-7-5,-5-7 1,-1-4-3,-6-6-2,2-3-2,-4-7-40,-1-3-24,0-6-48,0-1-16,0 0-33,0 0-54,0-13-172</inkml:trace>
  <inkml:trace contextRef="#ctx0" brushRef="#br0" timeOffset="91473.6">3823 616 375,'0'0'66,"0"0"-35,0 0 71,0 0 2,0 0-22,0 0-17,-4-38-16,4 28 13,0-1-7,0-3-13,0-1-4,0-1-8,0-4-9,0-2 6,0 0-6,0 1 15,3-4 17,0 0-19,4 0-6,-1-3-2,-1-2-2,-4 2-11,2 1-5,0 4-5,2 4-1,2-1-2,2 2 2,0 3-4,7 1-4,-1 5 6,0 3-4,3 4-3,-2 2 3,-2 0 3,5 13-1,-3 10 0,1 4 0,-2 7 2,-3 3 0,-3-1 1,1 3-1,-4-3 2,-1 0 1,-2-2-1,0-6 1,-2-1-2,4-5 1,0 0-1,0 2-1,4-3 1,-1-1 1,3-3 0,-2 0-1,5-5 1,-1-1-1,2 0 0,3-4 0,3-3 2,-2-3 0,1-1-2,-5 0 3,1 0 0,1 0-2,-1 0 2,-5-3 2,2-1 2,-4-4 0,-3 0 5,-2 1 5,3-5-7,-2 1-3,1-2 1,2-4-6,-1-2 2,-1 0 5,-2-4 1,-1 4-3,-1-2-4,-1 0-3,-1 2 0,0 5 2,0 0-1,0 4 1,0 3-3,0 2 0,0 2 0,0 0-6,-1 0-21,-5 0-20,-3 1-22,-1 2-64,-4 0-72,3 0-35,4 0-55</inkml:trace>
  <inkml:trace contextRef="#ctx0" brushRef="#br0" timeOffset="97082.44">3689 1337 545,'0'0'31,"0"0"-24,0 0 34,0 0 41,0 0-17,0 0-10,0 0 15,18 2 38,9-2-11,17-9-33,13-6-10,7 1 11,2-1-9,0 3-29,-13 1-7,-9 3-11,-7 0-5,-8 4-2,-2-1 0,-4 0-2,0-2-10,-6 2-58,-14-3-122,-3 1-170,-20 2-328</inkml:trace>
  <inkml:trace contextRef="#ctx0" brushRef="#br0" timeOffset="97420.73">3796 1107 905,'0'0'40,"0"0"-33,0 0 68,0 0 5,0 0-34,0 0-42,-13 31 6,13 2 28,0 6 21,0 6-22,0-2-23,0 3 15,6-5-10,1-7-12,-1-2 1,-1-3-8,2-5 1,-1-5-1,3-5-17,0-6-33,-3-3-24,2-2-19,2-1-17,-6-2-41,1 0-61,-4-3-40</inkml:trace>
  <inkml:trace contextRef="#ctx0" brushRef="#br0" timeOffset="98049.52">3835 1444 391,'0'0'69,"0"0"-59,0 0 38,0 0 29,-21-75-5,20 62-18,1-1-30,0-1 24,0-2 9,0 0-23,1 0 8,5 0-8,3-1 10,3 1-19,-3 1 2,-4-3-5,5 1-3,-6 0 6,1 0-8,1 2 5,3 0 2,-2 3-4,-1 2 4,2 3-3,-3 1-8,3 2-10,-2 2-2,0 1 2,0 2-3,6 0-4,0 0-1,6 11 4,-2 6-2,-1 4 6,-1 2-2,-3 2 0,-4-2 5,0-1-5,-1 3 4,0-2-4,4 2 1,-4-1-1,3 2-1,-1-1 3,2 0-2,-2 0-1,1-2 2,1-4-1,0-2-1,1-5 1,2-1 1,-1-2-1,3 1 2,-1-4 4,-1-1-5,-3-2 4,1-3 2,-1 0 0,1 0 4,-2-5 6,2-4-2,-3-1-5,1-2 6,-4-1-3,2-1-3,-6-1-4,-1-4 3,0 1-1,0-3-9,0-2 0,-1 3-7,-8 0-41,-3 1-44,1 4-95,-2 2-12,3 2-117</inkml:trace>
  <inkml:trace contextRef="#ctx0" brushRef="#br0" timeOffset="130395.21">3852 1662 181,'0'0'158,"0"0"-152,0 0 39,0 0 17,0 0 5,0 0-23,0 0-18,0 0 27,0 0 12,86 0-10,-71 0-12,0 0-12,1 0-13,-2 0-2,-1 0-5,1-2-9,-4 0 3,0 0-3,1 0-2,-5 0 0,3 1-4,-3-3-7,-3 4-4,-2-2-2,-1 2-4,0-3-7,0 0-8,0-1-11,0-1 17,-4 2-1,-1-3 8,1 2 23,1 0 7,0 1-3,3 3 2,0-2 15,0 2-2,0 0-7,0 0-6,0 0 1,0 0 3,0 0 5,0 0 3,0 0-3,0 0 6,9 0 2,1 0 3,1 0-8,0 0-4,-3 0-5,0 0 2,-4 0-7,3 5 6,-4-3-6,3 0 8,-3 1-7,3-2 4,-4 4-3,1-4-4,0 4 3,-3 1-5,0 0-6,0-3 6,0 4 0,0-2-3,-12 1-23,-6-2-35,0 0-35,-4-1-55,1-3-49,6 1-117</inkml:trace>
  <inkml:trace contextRef="#ctx0" brushRef="#br0" timeOffset="130724.28">3829 1685 369,'0'0'54,"0"0"-49,0 0 61,0 0-4,0 0-30,0 0-3,-6 31-5,6-21 10,0-3 6,0 1-5,0-3-16,6 0-1,-3-1-7,6-1-1,0-1-10,4 1-7,1-3-53,4 0-40,-3 0-14,-2 0-71,-2 0-107</inkml:trace>
  <inkml:trace contextRef="#ctx0" brushRef="#br0" timeOffset="149518.12">18509 9494 248,'0'0'126,"0"0"-84,0 0 35,0 0 2,0 0-9,0 0-5,0 0-10,0 0 18,109 0-8,-74 0-1,5 0 10,4-3-5,0 1-18,2-5 3,-1 4-14,1-2 10,-4 0-25,-6 1 0,-8 3-16,-10-2 2,-8 3-5,-5 0-5,-4 0 1,-1 0-2,0 0 0,0 0-6,0 0-4,0 0-1,0 0-7,-9 0 11,-7 0 6,-5 3-9,-6 2-4,-6 0 9,-4-1-7,-5 0-1,2 0 3,4-1 8,3 0 1,6-1 1,7-2 0,7 0 3,2 0-3,8 0 2,3 0 4,0 0 0,0 0 11,0 0 6,9 0-5,15 0 2,9 0-11,10 0 1,2 0 2,7 0 0,-3 0-6,-6-2-1,-5 1 2,-9 1-7,-9 0 2,-7 0-1,-7-2-1,-3 2-4,-3 0-1,0 0-7,0 0-3,0 0-1,0 0 2,0 0-18,0 0-3,0-3-17,-6-1-33,0-2-40,2 2-53,4-3-104</inkml:trace>
  <inkml:trace contextRef="#ctx0" brushRef="#br0" timeOffset="151737.9">3132 10483 505,'0'0'57,"93"-13"-12,-48 7 54,-8 1 6,-3 1-32,-4 2-28,-9 2-20,-5-1-7,-8 1 2,-2 0-6,-6 0-8,0 0-6,0 0 0,0 0-2,-6 0-4,-6 0-14,-7 0-11,-3 0 2,0 0-5,-3 4 12,0 4 16,-1 0 6,4-2 0,4 0 3,6-1 2,6-4-2,5-1 10,1 0 13,0 0 16,3 0 7,16 0-8,8-6-5,6-2-4,1 1-2,0-1 8,-1 3-10,-3-1 5,-3 3-10,-5 0 2,-7 1-9,-7 2-6,-5-2-2,-3 2-8,0 0-2,0 0 1,0 0-3,0 0 4,0 0 6,0 0 3,0 0-5,0 0-3,0 0 2,0 0 0,-3 0-2,1 0-1,1 0 0,-1 0 0,0 0 4,1 0-4,0 0-3,-2 0 3,1 0 0,1 0 0,-2 0-17,3 0-29,-2 0-19,2 0-12,0 0-10,0 0-50,0 0-71,0 0-135</inkml:trace>
  <inkml:trace contextRef="#ctx0" brushRef="#br0" timeOffset="153204.55">8022 10469 740,'0'0'77,"0"0"-24,0 0 54,92-22-30,-42 10 9,10 0-7,2 2-34,5 0-9,-3 1 10,-7 1-9,-5 2-11,-7 2-1,-12 0 2,-5 1-6,-13 3-2,-6-2-9,-8 2-2,-1 0-1,0 0-7,0 0 0,-3 0 2,-11 0 0,-6 0 10,-7 0-12,-4-1 0,-9-1 1,-5 2 1,-10 0-2,-2 0-2,-1 0 1,10 5 0,11 0 1,14 1 4,13-5-3,7-1-1,3 0 3,0 0-3,0 0-4,3 0 4,11 0 0,7 0 9,7 0-2,2 0-6,0-5 2,5-2-2,-6 1-1,-4 1 2,-6 2-2,-6 1 1,-2 1-1,-7-1-1,-4 2-3,0 0-7,0 0-26,0 0-26,-4 0-57,-11-3-52,-11-5-69,-1-6-118</inkml:trace>
  <inkml:trace contextRef="#ctx0" brushRef="#br0" timeOffset="162749.24">12442 10689 666,'0'0'83,"155"-32"-4,-59 15-17,1 1-17,-4 1-6,-7 5-19,-8 0-9,-6 3-7,-13 4-3,-15 0-1,-14 3-7,-10 0-36,-14 0-99,-6 3-127,-3 0-118</inkml:trace>
  <inkml:trace contextRef="#ctx0" brushRef="#br0" timeOffset="163078.52">12547 10457 723,'0'0'29,"0"0"55,0 0 23,0 0-7,0 0-23,0 0-61,-14 24-15,25 19 28,4 6 40,3 4-20,-6-3-29,1 2-8,-5-2-8,-2-4 2,2-6-5,-4-7-2,5-7-20,-2-7-74,1-8-41,2-9-94,-2-2-182</inkml:trace>
  <inkml:trace contextRef="#ctx0" brushRef="#br0" timeOffset="163889.1">12600 10724 328,'0'0'51,"0"0"-9,0 0 39,0 0-10,0 0-3,0 0-15,-3-59 9,1 46-9,-1-1 11,-1 0-15,-1-1-1,1-5-21,2-1 8,2-4-6,0 1-11,0-2 2,0 3-2,8 2 2,-1 2-8,3 2 0,0 2-3,-3 3-7,1 2-1,0 3-1,1 1 0,0 3 0,3 1-4,2 2 4,0 0 3,3 0-1,-2 0 0,0 9 3,0 7-4,-3 2 2,-3 4 3,-1 2-2,-5 2 1,0-2 1,2 1-5,3-2 2,2 2-2,0 2 1,2 2 2,0 0 0,-3-2-4,-3-3 3,-1-2-2,-2 1-1,4-3 1,-1 2 0,3-2-1,6-1 2,-2-2 0,5-2 3,-3-2 2,1-4-7,1-2 7,1-3-5,-2-4 1,4 0 6,-1 0 2,-1-5 1,1-7-4,2-4-1,-4-2 2,-1-6-2,-4 1-2,-4-2 2,-1-2-1,-6 0-3,-1-4 1,0-1-1,0-1 2,0-1-5,0 3 2,-8 4-2,2 7 3,1 8-5,3 5 2,1 6 0,1 1-36,0 0-78,0 11-68,-5 3-101,1 3-367</inkml:trace>
  <inkml:trace contextRef="#ctx0" brushRef="#br0" timeOffset="164289.87">12630 10760 62,'0'0'10,"0"0"4,0 0 14,0 0-11,0 0 28,0 0-3,-14 0 3,14 0 9,0 0 0,0 0-6,0 0-6,0 0 0,0 0 10,0-2-13,0 1-5,0 1 5,0 0-5,0 0-9,0 0-11,0 0-5,0-1-3,0-1-6,3-3-30,6-1-121,7-2-276</inkml:trace>
  <inkml:trace contextRef="#ctx0" brushRef="#br0" timeOffset="164480.28">12630 10760 432</inkml:trace>
  <inkml:trace contextRef="#ctx0" brushRef="#br0" timeOffset="165097.15">12630 10760 432,'66'-66'69,"-67"62"-18,-1 0 43,-2-3-10,0 0-12,1-1-27,0-4-19,3-1 12,-2-2 5,2-2-13,0-1-7,0-3 4,0-1-18,2 0 17,1-2-15,1 0-6,3 0 1,-1 2-1,2 0 3,0 3 5,0 4-13,-1 2 2,3 2 0,-2 3 0,0 1 1,1 0-3,0 3 0,1-1 0,0 2 0,0 1 0,0 2 1,1 0 2,1 0-1,2 11-1,2 6 1,0 5-1,-2 3 0,-1 3 2,-3 2-3,-2-1 6,1 3-5,-3-1 6,1-5 0,1 1-3,3-1 3,1-1-5,5 0 4,1-3-2,1 1-3,-1-1-1,3-3 4,0 0-3,1-3 1,1 0-1,2-4 1,-1 0 2,-1-5-1,-1 3 5,-2-3-1,-2-4 9,-8 2-3,-2-3 1,-6-2-6,1 0 2,-3 0 6,0 0 4,0-5-2,0-7-10,0-4-4,0-1-2,0 0 3,0 1-5,0 3 0,0 0-1,0 2-1,0 0-13,0 3-56,0-2-16,0 0-46,0 0-80,-13 1-71,-1 0-181</inkml:trace>
  <inkml:trace contextRef="#ctx0" brushRef="#br0" timeOffset="165868.81">12947 10628 365,'0'0'43,"0"0"36,0 0-4,0 0-21,0 0 25,0 0-35,0 0-2,-26-34 19,24 20-11,0-1 16,2-2-15,0-2-13,0 0-5,0-1-18,3 2 1,5-2 0,-1 0-3,1 1 0,-2-1-3,3 1-6,-1 0 1,1 3-2,4 3-2,-2 3 3,3 4-2,2 1-2,1 4 0,2 1 0,3 0 0,-1 4 4,3 13-2,0 4 2,-6 2-2,0 8 1,-5 1 4,-1 0 0,-3 2-1,-1-3-2,-1-4-3,0-1 3,1-4-4,0 0 4,2-5-1,-2 2 0,2-4 4,2 1-2,-4-3 4,2-4-4,1-1-2,0-4 5,1-3 6,1-1-4,0 0-3,4 0 4,0-2-1,3-10 3,1-1-4,-1-2 2,1 1 0,-5-1-3,-3 3 4,-5 1-5,-5 1 2,-3 0-4,0 0-4,0 3-1,0 0-3,0 2-2,-8-1-36,-2 0-37,-5 1-63,0 2-32,-3 3-20,3 0-45,2 0-166</inkml:trace>
  <inkml:trace contextRef="#ctx0" brushRef="#br0" timeOffset="171068.59">6620 10372 773,'0'0'159,"0"0"-111,0 0 102,0 0-67,0 0-51,0 0-15,0 0 22,-9 123 2,9-69-8,0-3-11,0-3-6,0-6-2,0-5-6,0-6-7,2-4-1,5-2 0,-1-8-9,-2-5-24,-1-2-28,-3-6-64,0 1-18,-1-5-38,-20 0-67,-3 0-145</inkml:trace>
  <inkml:trace contextRef="#ctx0" brushRef="#br0" timeOffset="171344.09">6186 10699 701,'0'0'113,"0"0"-64,0 0 72,0 0-21,122-9 9,-41 9 2,13-3-49,7-5-12,2-3-15,-6-2-3,-8-2-11,-8 3-4,-11-2-8,-7 0-5,-10 1-4,-11 2-2,-10 0-22,-15 7-39,-9 1-29,-8 1-62,0 2-115,-18 0-179</inkml:trace>
  <inkml:trace contextRef="#ctx0" brushRef="#br0" timeOffset="172281.06">6676 10684 346,'0'0'49,"0"0"36,0 0-11,0 0-24,0 0 21,0 0-25,0 6-7,0-6 12,0 0 9,0 0 18,0 0-13,0-8-11,0-3-4,0-3-15,0 0-5,0-5-14,0-5 2,-1-3-6,0-4-4,1-6 2,0 2 10,0 2 7,2 4-6,7 7 0,-1 3-2,0 5-3,-1 5-2,2 3-1,1 4-8,1 1-5,8 1 0,5 0-3,1 5 2,5 10-2,-6 2 2,0 2 1,-3 4 1,-9 0 0,1 4 1,-8 1 0,-4-1-2,-1-1 2,0-3-1,0 1 1,-1-4-2,-2 0 2,1 0-1,2-3-1,0 0 0,0 0 0,3 0 0,8-2 1,0 1-1,1-3 0,1-1 1,1 0 0,-1-4 0,1-2 0,1-3 8,0-3 1,-3 0-3,1 0 1,-4 0-2,0 0 2,-1-6 0,-2-4-1,3-1 0,-2 0 3,-1-2 2,1-1-2,-1 0 0,-3-2-4,-1-1 3,-2 1-5,0-1 8,0 0-6,0 0 0,-2 0-5,-5 0 1,0 1 0,-1 2-2,2 3-6,0 3-37,2 7-23,4-2-30,0 3-130,0 0-232</inkml:trace>
  <inkml:trace contextRef="#ctx0" brushRef="#br0" timeOffset="191468.77">15278 12715 786,'0'0'84,"0"0"-42,81-17 44,-55 16-17,-1 1 7,0 0-8,-3 0-41,0 0-20,-3 3 6,-3-2 0,-1 3 0,-3-2-5,1-2-2,-2 0-3,-3 0 2,-3 0-1,-5 0-1,0 0-2,0 0-1,0 0-32,-7 0-48,-14-2-13,-9-5-24,-7 2-37,-12-4-78,-8-1-98</inkml:trace>
  <inkml:trace contextRef="#ctx0" brushRef="#br0" timeOffset="194686.01">16673 12789 480,'0'0'94,"0"0"-40,0 0 33,0 0-1,0 0-10,0 0-12,45-10-25,-27 8 0,4 2 3,-1-2 2,4 2-3,2 0-12,2 0-1,-1 0 2,-1 0-7,-6 0-13,0-3 4,-5 3-8,-7 0-1,-5 0-1,-4 0-1,0 0-3,0 0 4,0-1-4,0 1-6,0-2-27,0-1-3,0 2-10,0-1-40,0 1-30,0 1-70,-3 0-19,-6 0-88</inkml:trace>
  <inkml:trace contextRef="#ctx0" brushRef="#br0" timeOffset="199664.77">7446 15040 526,'0'0'49,"0"0"-29,0 0 19,0 0 45,0 0 10,0 0-28,0 0-16,39 4-1,-15-4-5,4 0 9,5 0-2,12 0-8,10-7 0,5-1-7,4 1-3,-7-1-18,-1 2 5,-8 3-4,-14 2-1,-4 1-2,-15 0-10,-9 0-1,-6 0-2,0 4-5,-8 8-8,-17-1 13,-8 2-10,-3-3-4,2 1-1,0-1-11,1-2-9,0-1-5,3-2 22,5-3 7,6-2 11,10 0 1,4 0 4,2 0 3,3 0 20,0 0 8,0 0-3,0 0-7,12-2-12,2-2-10,5 0-1,6 0-3,1-3-1,3 1-14,3-3-78,2-1-37,2-4-131,4-1-310</inkml:trace>
  <inkml:trace contextRef="#ctx0" brushRef="#br0" timeOffset="200766.83">12362 14921 516,'0'0'105,"0"0"-90,0 0 31,0 0 50,0 0-11,0 0-26,0 1-23,12 0-2,6-1 14,3 0 2,9 0 3,7 0-12,4 0 15,5 0-11,3 0-5,0 0-10,-4 0-10,-6 0-9,-9 0 13,-9 0-14,-8 0-4,-7 0-5,-5 0 1,-1 0-1,0 0-1,0 0-14,-11 0 14,-8 3 3,-1 1-2,-4 2-1,1-3 0,3-1-1,0-1 0,7 0 1,3 1 0,7-2 0,3 0 1,0 0 0,0 2-1,0-2 0,0 0 1,0 0 0,7 0 1,-1 0 0,1 0-1,2 0-1,4 0-6,4-4-60,5-6-107,5 2-82,0-1-116</inkml:trace>
  <inkml:trace contextRef="#ctx0" brushRef="#br0" timeOffset="202591.05">17987 15020 479,'0'0'106,"0"0"-71,0 0 56,0 0 8,0 0-38,0 0-10,11-12-28,8 7 4,8 2 18,6-2 11,6 0 7,5-1-15,4-2 11,4 1-8,2-1-16,2-1-8,0-1 1,2-2-8,-1 1-6,-5-1-1,-3 2-10,-15 3 4,-11 3-1,-10 2-4,-8 0 0,-5 2 0,0-2-2,0 2-6,0 0-18,-13 0 14,-4 0 3,-4 0 4,-2 0-1,0 0 3,-1 4-1,-3 4 0,-1 2-3,-2 4 3,-3-5 2,2-1 3,-1 0-2,9-4-1,6-4 1,4 2-1,10-2 2,1 0 0,2 0 6,0 0 2,0 0 15,12-2-7,11-7-11,9 1 2,4 2 1,-3 2-1,1-1 3,-4 3-6,-2 0 1,-5 1-1,-5 1-1,-4 0-3,-6 0-1,-4 0-1,-4 0 0,0 0 0,0 0-1,0 0 1,0 0 1,0 0-1,0 0 1,0 0-2,0-1-7,0 1-3,0 0 1,0 0 1,0 0-1,0 0 1,0 0-1,0 0 6,0 0 1,0 0-2,0 0-3,0 0-2,0 0 2,0 0 3,0 0 4,0 0-1,0 0-1,0 0 3,0 0 0,0 0 0,-1 0 0,1 0 0,0 0 0,-2 0 0,2 0-1,-1 0-4,1 0-5,0 0-3,0 0-8,0 0-2,0 0-6,-2 1 13,1 2 4,-1-2-16,1 0 0,1 2 13,0-3 3,0 0-3,0 0-12,0 0-1,0 0-18,0 0-9,0 0-28,0 0-18,0 3-60,0-1-18,0-1-265</inkml:trace>
  <inkml:trace contextRef="#ctx0" brushRef="#br0" timeOffset="207726.77">14958 16246 453,'0'0'81,"0"0"-27,0 0 55,0 0 7,0 0-29,0 0-18,0 0-13,-9-5 13,12 5-20,12 0 55,10 0-23,15 0-35,13-1-18,10-2-14,5-1 12,2 0-10,-4 1 4,-8 3-4,-3 0 2,-6 0-7,-7 0 6,-5 0-9,-4 0-2,-8 0-2,-4 0 2,-7 0-3,-4 0-3,-6 0 1,0 0 1,-4 0 0,0 0-2,0 0-2,0 0 2,0 0-1,0 0 0,0 0 1,0 0-3,0 0 0,0 0-5,0 0-2,0 0-2,0 1 12,-4 1 0,0 1 0,-3 0-3,1-1-5,0-2 1,-2 3 5,-2-2-2,1 1 4,0 2 0,-3-2 0,2 1 0,-1-1 1,2-2 0,5 0-1,2 0 0,0 0 0,2 0 1,0 0-1,0 2 0,0-2-1,0 0-1,0 0 2,0 0 1,0 0-1,0 0-1,0 0 1,0 0 0,0 0 0,0 0 0,0 0-1,0 0-2,0 0 3,0 0-2,0 0 2,0 0-1,0 0-3,0 0 2,0 0 2,0 0 0,0 0 2,0 0-1,0 0-1,0 0 0,0 0 0,0 0-2,0 0 2,0 0 0,0 0 0,0 0 0,0 0 1,0 0 1,0 0-2,0 0 1,0 0-1,0 0 0,0 0 1,0 0-2,0 0 1,0 0-10,0 0-8,0 0-27,0 0-5,0 0-14,0 0-14,0 0 6,0 0-37,10 0-90,8-2-101</inkml:trace>
  <inkml:trace contextRef="#ctx0" brushRef="#br0" timeOffset="214097.16">8031 13073 199,'0'0'51,"0"0"1,0 0 8,0 0-30,0 0-14,0 0-9,0 0-6,0 0-1,0 0 0,0 0-1,0 0-10,0 0-10,0 0-68,0 0-195</inkml:trace>
  <inkml:trace contextRef="#ctx0" brushRef="#br0" timeOffset="-214000.43">8108 13176 686,'0'0'22,"0"0"-18,0 0 57,0 0 22,0 0-22,0 0-45,0-19-10,-5 16-2,-1 0 16,-3 0 1,-2 0-9,-1-4 0,-1 3 1,1-1 4,1 1-1,-1-3 3,1 4-2,-1 0-1,-1-1-6,3 2 5,-2 2-4,1-2-2,1 2-6,0 0 4,0 0-5,1 0-2,-2 0 1,1 0 1,2 0-2,-1 0 1,-1 5-1,0-1 0,0 1 2,3-2 1,-3 2-3,2-1 6,-1 0 0,-1 0 1,-2 4-3,0 0 6,-6 0-5,3 2 4,2 0-4,-1-3-4,4 2 0,2-2 1,-1 0-2,3 0 3,1 1 1,0-1-2,2 3 1,0 0 4,-2-1-4,2 2 0,0-2-1,-1 3 1,4 0-3,0-2 2,0 3-2,0 0 0,0-1 0,0-1 0,4-2 4,-1 3-4,0-2 1,0-2 0,-1 0 0,1-2-1,0 1 0,0 0 1,0 2 0,4 1 1,1 0 0,1 1 0,0-1 3,3 1-1,-3 0-2,4-2-2,-3 2 2,4-4 0,-1 3 2,2-1-3,1-1 1,-3 1 4,3-2 0,-5-2-3,6 0 3,-4-2 1,4 1 1,-5-4-2,3 1-4,-2-1 7,4 0-3,-1 0-2,2 0 2,-1 0 3,2 0-5,-4 0 1,1-3-2,-2-2 2,-4 0 0,2-2-3,-1 0 5,-2 0-4,1-1 3,-1-1 0,0 1-3,-2-1 2,-2-2-2,1 2 0,-2-3 4,-1 0-4,1 1 2,-1-1-4,-1 1 3,-2-1-1,0 2 0,3 1 1,-3-2 1,0 2-1,0-1 1,0-1-3,0 0-1,0 2 0,0 0 1,0-1-2,0 0 1,0 0 0,0 1 0,-3-3-1,1 2 1,1 0-1,-2 3 0,-1 2 1,2-1-1,-1 0 0,2 2 1,-2-2-1,0 2 0,0-1 1,0-1 0,-2 1-1,2-3 0,-1 2 1,1-2-1,0 2 0,0-2 0,0 2 0,0 1 0,-2 2-1,2 0 0,0 0-1,-2 0 1,-1 0 0,-2 3-2,-1-2 3,-3 2-1,0 0 1,2-2 1,-2 2-1,6 0 0,0 0-2,1 0-9,1 0-46,2 0-37,2 0-66,0 0-110,0 0-188</inkml:trace>
  <inkml:trace contextRef="#ctx0" brushRef="#br0" timeOffset="-212131.1">8097 12739 381,'0'0'115,"0"0"-49,0 0 0,0 0 8,0 0-12,0 0-20,-69-18-18,61 16 0,-2 2 12,1-3-2,0 2 0,-3-2-5,2 0 1,-1 1-3,-2-1-9,1 1-6,-3 1-10,2 0 6,-2 1-8,1-2 1,-2 2-1,2 0 4,-3 0-3,-3 0 3,-1 9-4,-2-1 5,1 1 0,-1 0-3,-1 1 3,-3-1 1,2-1-6,-2 3 4,1-2 1,2 0 0,2 1 0,0-1 3,1 4 6,-3 1 3,0 1-1,0 2-2,5-1-2,0-1 0,1 0-5,2-1-3,2 0 1,2-1-3,-2 1-1,1 1-1,-1 2 3,0-1-1,-1 2-1,-2 3-1,2 0 1,1 2-1,3-1 2,2 0 1,2-1 3,1-1 0,0 0 7,4 1-9,-1 0 8,-1 1-6,2-2 4,-2 1-5,3 0-5,-1 1 6,2-2-6,0 4 3,0-2 4,0 0 2,9 2-4,0-2 4,3 0-8,-1-1 5,2 1-5,-3 2 4,2-2 0,0-2 0,1-2-2,1 1 0,3-2 2,3-1-2,1 1 1,1 0-1,2-5 1,-1 5-3,2-3 2,2-2-1,-2 0 1,6-1 1,-1 2 5,3-3-5,0 1 2,1 0 4,2-3-5,1 3-2,-1-3 7,0 1-5,-2-3-4,-2 3-1,2-2 1,-4-1 1,-2 0 2,3-4-4,1-1 4,-1-1-1,2 0-1,-2 0 5,0 0-1,-1-3 9,-1-5-2,-1 2-8,-1-2 4,0-4-4,1 1 2,0-3-2,2-2-3,3-1 2,-2 0-3,-1 0 7,-5 0-1,-5-2-1,-1 0 1,0-3-2,-3 1-3,1-1-1,-3 0 3,1-4 2,-3 1-3,2-2 0,-4-2 2,2-1-3,-2 0 1,-4-2-2,0-1 2,-2-1-2,-2-2 1,2 1-2,-2 1 0,-2 2 1,0 1 0,0 3-1,-2 1 0,-8 2 0,-2 2-1,-3 1 1,0 0-1,-3 3 2,3-1 1,-1 1-2,1 2 0,-6 0 0,5-2 0,-2 4-3,-2-2 3,1 3-1,1 0-1,0 1 2,0-1 2,-1 2-2,1-1 0,0 1 0,2 1-1,-1 1 0,-2 2 1,2 1-2,-3 0 1,-1 2-1,1-2 2,-2 3 0,1-1-1,-1 2 1,2 2-1,-2-1 1,3 2 0,-2-1-1,0 1 0,-1 0 1,2 0 0,-1 0 1,4 0-1,4 0 0,3 0-1,0 0-7,2 0-9,2 0-9,1 0-6,1-1-23,-2 1-20,3 0-25,0 0-72,0 0-59,0 1-78,0 8-129</inkml:trace>
  <inkml:trace contextRef="#ctx0" brushRef="#br0" timeOffset="-211584.95">7974 12789 468,'0'0'21,"0"0"75,0 0 21,0 0-42,0 0-31,0 0-35,0 0 11,-9 14-4,9-4 8,0 1-9,0 0 1,3-2 0,2-1 4,1-1 3,1-2-9,-1 0 5,0-2 2,0-1 4,-1-1-5,2-1 1,-1 0-5,3 0 2,0 0 0,1 0-2,1-3 1,1-7 2,3 0 12,-3 0-3,2-2 5,-3 3-8,1 1-10,-3 0-7,-3 3-6,3 1-2,-6-1-23,-2 4-56,-1 0-22,0 1-27,0 0-43,0 0-58,-6 0-9</inkml:trace>
  <inkml:trace contextRef="#ctx0" brushRef="#br0" timeOffset="-211132.46">8409 12950 503,'0'0'63,"0"0"-40,0 0 73,0 0-19,0 0 13,0 0-50,0 50-15,7-31-5,0-2 4,1 1-4,2-2-11,-1-5 6,2-3 6,2-4 18,-1-2-6,0-2-3,3 0 7,-3 0 2,-1-3 5,-3-5-1,0-1-12,-4 1-9,2 0-9,-4 2-6,0-1-6,0 2-1,-2 4-35,0 1-70,0 0-65,0 0-211</inkml:trace>
  <inkml:trace contextRef="#ctx0" brushRef="#br0" timeOffset="-210561.72">8589 13583 562,'0'0'51,"0"0"-43,0 0 86,0 0 17,0 0-24,0 0-25,12 0-7,-12 0 3,-12 0 24,0-1-18,-3-2-32,-3 0-21,2 0-3,1 3-1,-3 0 0,7 0-1,-1 0-6,1 3 1,5 4-1,1 2 0,3 2-2,2 0 2,0 1 5,0-1-3,0 0-2,0-2 0,2-1-1,3-1-64,2-3-59,3-3-105,-4-1-428</inkml:trace>
  <inkml:trace contextRef="#ctx0" brushRef="#br0" timeOffset="-209925.45">8103 13842 520,'0'0'83,"0"0"10,0 0 58,0 0-44,0 0-26,0 0-26,0-9-10,4 6 10,-1 2-4,-1-3 2,0 1-14,-2 1-4,0-3-5,0 2-12,-3-4-12,-13 2-4,-2 1-2,-7 1 0,1 1 0,3 2-1,3 0 0,6 0-4,3 0-14,3 0-11,3 0-11,3 7-20,0 0 26,0 5-2,0 3-11,0-1-12,-1-1-1,-6 0-56,2-5-121,-4-5-256</inkml:trace>
  <inkml:trace contextRef="#ctx0" brushRef="#br0" timeOffset="-209398.44">7459 13764 780,'0'0'165,"0"0"-154,0 0 73,0 0 6,0 0-32,0 0-32,45-38-20,-40 33-4,-2 2 10,-2-2 1,-1-2 10,0-2-6,0-4-7,-3 1-5,-7-1-4,-1 2-1,1 3 4,4 3-4,-1 4 0,0 1-4,0 0-3,-2 0 7,-1 9 0,1 2-2,1-2-1,1 3-1,0-5-36,4 0-44,3-5-5,0-2-1,0 0-41,0 0-85,0 0-165</inkml:trace>
  <inkml:trace contextRef="#ctx0" brushRef="#br0" timeOffset="-208929.93">7191 13488 379,'0'0'237,"0"0"-216,0 0 97,0 0-3,0 0-31,0 0-14,-7-26-23,7 23 9,0 0-3,0-1-12,6-1 5,3 0-10,3-1-4,0-2-18,-2 1-3,-4 0-6,1-2 5,-5 0 0,1-1-4,0-4-4,-3 4 0,0 0 0,0 1 0,0 0-1,-3 5-1,-6 2-2,-5 0-1,-2 2 3,1 0-3,2 0 2,4 4 1,3 4-5,3-3 4,3 1 0,0 0-7,0-3-3,0-1-41,6-2-37,7 0-57,3 0-184,-2 0-242</inkml:trace>
  <inkml:trace contextRef="#ctx0" brushRef="#br0" timeOffset="-208491.75">7275 13016 481,'0'0'96,"0"0"-32,0 0 80,0 0-69,0 0-33,0 0 9,44 8-13,-24-3 9,2-3 4,0-2-12,-2 0-5,1 0-12,-3 0 6,-2-9-4,0-4-9,-1-1-6,-1-1 2,-5 0 1,-3 3 7,-3-2 0,-3 5-3,0-1-7,0 1-9,-5 3 0,-5 2-7,-3 1-22,2 3-35,2 0 1,3 0-27,5 0-6,1 5-32,0 0-66,4-2-42</inkml:trace>
  <inkml:trace contextRef="#ctx0" brushRef="#br0" timeOffset="-207579.66">7733 13251 72,'0'0'126,"0"0"-91,0 0 63,0 0-23,0 0 12,0 0-4,-26-29-25,19 25 23,4-1-3,-3 0-14,-6 1-10,0-1-6,-2 2-25,1 0-13,-2 1 5,-1 2-9,1 0-3,-3 0-1,1 2 0,6 9-1,-1 2 6,0-1 3,7 0 0,1 1 3,1-4-6,3 1-4,0 0 2,0 0 2,9-1 1,12 1-2,1-1 1,-1-1-5,-2 1 1,-1-3-3,-7 0-2,-2-3-9,-3 2-46,-4-5-88,1 0-134,-3 0-336</inkml:trace>
  <inkml:trace contextRef="#ctx0" brushRef="#br0" timeOffset="-207030.54">7901 13113 325,'0'0'59,"0"0"18,0 0 31,0 0-34,0 0-15,0 0-20,-6-29 6,6 24 13,0-1-2,0 0-2,0-2 0,0 0-12,8 0-2,-2-2 3,1 3-12,2-2-7,-2 4-6,1 0 1,3 2 0,-1 3-6,0 0-3,2 0-3,0 2-1,-1 8 0,-1 0-1,-4 5-4,-3-2 1,-3 0-2,0-2-1,0 0-9,0-4-70,0-2-58,0-2-119,0-3-259</inkml:trace>
  <inkml:trace contextRef="#ctx0" brushRef="#br0" timeOffset="-206604.48">8101 13123 496,'0'0'64,"0"0"48,0 0 16,0 0-46,0 0-5,0 0-34,24-19 6,-12 19 6,1 0-9,1 0-10,2 0-14,2 11-7,-4-1-5,2 0-2,-4 2 6,-2 0-4,-1 5 4,-3-4-11,-6 5 1,0-3-3,0 0-1,-3 2 0,-13-3-22,1-2-40,-4-2-15,6-5-31,0-3-59,6-2-87,2 0-251</inkml:trace>
  <inkml:trace contextRef="#ctx0" brushRef="#br0" timeOffset="-206135.66">8212 13384 480,'0'0'61,"0"0"-20,0 0 67,0 0-23,0 0-6,0 0-28,37 29 3,-27-24 2,-1 2 7,0 1-23,-4-2-15,-1 2-6,0 3-10,-2 0-2,-2-1 3,0 2-5,0 2-5,0-4 5,0 1-4,-2-3-1,-8 2 0,1-3-6,-6-2-9,-3 0-36,-1-2-10,-1-3-42,1 0-66,3 0-56,2 0-93</inkml:trace>
  <inkml:trace contextRef="#ctx0" brushRef="#br0" timeOffset="-205651.39">7919 13633 244,'0'0'490,"0"0"-415,0 0 43,0 0-7,0 0-42,0 0-31,6-18-29,-5 18-5,2 0 6,-1 2-2,-1 4 3,-1 0-4,0-2-6,0 1 7,0 0-6,0 0 2,-3 1-1,-5-2-2,0 0 2,-2 1 0,-5-5 0,-2 0-1,-3 0 3,-1 0-4,2 0-2,-1-2-2,3-4-3,4 2 2,2 2 0,7-1-16,1-1-25,0 1-31,3 3-79,0-3-144</inkml:trace>
  <inkml:trace contextRef="#ctx0" brushRef="#br0" timeOffset="-205132.3">7697 13551 362,'0'0'81,"0"0"23,0 0 31,0 0-20,0 0-44,0 0-23,-3-14-10,3 14 3,0-3-6,0 1-13,0 1-4,0-2-6,0 1 4,0 1 4,0-2-8,0 1 8,0 2-2,3-2 0,0 2-11,3 0-3,-3 0-1,-3 0-1,4 0-2,-4 0-2,0 0 2,0 0-1,0 0-2,0 0 0,0 0 0,0 0 3,0 0 1,0 0-1,0 0 0,5 0 2,-2 0-1,-3 0-1,4 4 0,-1-4-11,3 3-90,0-3-100,0 0-247</inkml:trace>
  <inkml:trace contextRef="#ctx0" brushRef="#br0" timeOffset="-204788.36">7709 13518 549,'0'0'211,"0"0"-134,0 0 88,0 0-63,0 0-40,0 0-44,-18-28-15,15 27-2,1 1-1,2-1-2,0 1-8,0-4 4,0 1 0,0-1-2,8-1 2,2-1-14,7-1-54,-1-2-180</inkml:trace>
  <inkml:trace contextRef="#ctx0" brushRef="#br0" timeOffset="-204506.93">7709 13518 637</inkml:trace>
  <inkml:trace contextRef="#ctx0" brushRef="#br0" timeOffset="-204430.8">7709 13518 637,'-45'47'150,"45"-51"-148,0 1-4,0 3-40,0 0-46,3 0-243</inkml:trace>
  <inkml:trace contextRef="#ctx0" brushRef="#br0" timeOffset="-199639.1">10218 12857 945,'0'0'48,"0"0"-16,0 0 1,0 0-4,0 0 30,0 0-15,25 82-17,-18-50-4,0 3 8,3 2-4,-1 4 0,1 0-8,2-1 0,5 0 10,-1 1-4,1 0-8,-4 2-4,0-1 5,-1 4 1,-4-2-2,-4-1-10,-1 0 22,0-1-13,-1-1 0,1 1-5,0-2 12,1 2-3,0 2-10,1-1 8,-1 1-13,1-4 11,-2-5-12,1-4 2,1-5-6,-5-4 3,0-5-1,0-5 0,0-5 0,0-4-2,0-3-1,0 0-2,0 0-8,0 0-11,0-6-23,0-8-40,0-3-29,0-4-72,-6 1-54,-8-4-150</inkml:trace>
  <inkml:trace contextRef="#ctx0" brushRef="#br0" timeOffset="-199173.47">9595 13559 85,'0'0'258,"0"0"-188,0 0 32,0 0 10,0 0 1,0 0 1,63-13-16,-24 11-11,10 0 1,5 1-20,10-1 4,11 0-12,19-6-19,17-6-7,15-5 4,10-5-12,-1-3-7,-8 1 19,-6 6 10,-12 0-16,-5 4 2,-14 5-20,-13 2-9,-11 2 2,-11 3-4,-12 2-2,-13 2-1,-8 0-6,-10 0-6,-4 0-29,-3 0-23,-5-1-8,0-2-26,0-1-96,-8-1-134,-20 2-276</inkml:trace>
  <inkml:trace contextRef="#ctx0" brushRef="#br0" timeOffset="-197755.97">10370 13481 267,'0'0'99,"0"0"-18,0 0 26,0 0-33,0 0 15,0 0-18,-2-2-11,2-1 4,0-1 5,0-4-11,0 2-7,0-2-10,0-4-1,0 0-11,0 0 2,0-2 3,0-2-6,0-2-3,0-2-4,0-4-2,0-1-5,0-4-8,0 0 2,0-3 0,0-1-3,-1-4 0,1-2 0,0-1-3,0 4 0,0 3 11,6 8-5,5 3-2,3 5 3,-2 2-4,3 3 1,1 3 1,2 0-2,3 1-4,0 3 1,3 2-2,1 3 0,2 0-1,-2 2-1,1 11 2,-4 1 0,0 6 0,-2 0 2,-4 1 2,1 1-2,-5-1 0,-1 1 3,-2 0-5,1 2 1,-5 3-1,4-1 3,-4 2-2,-1-2-1,2 1 1,-1-1 0,1 0 0,3 0-1,-2-3 0,4 3 1,0-3 2,2 0-1,-2 1 0,0-4-1,1 3 1,-1-3-1,-1 0 1,3 2-1,-1-1 2,-1 2 0,3 0 1,0 1 2,2-2-3,2 1 0,3-2 0,-2-2 3,-1 0-4,2-2 3,-2-1-3,-1-1 5,-1 0-1,-2-2-3,1 0 9,0-2 4,-3-2-9,1 1 1,-2-3 1,4 0-2,-6-4 1,3-1-1,-1-2 2,-1 0-2,0 0 3,3-1 1,-4-7 0,1-2 0,-4-2-1,1-2-2,-1-4-2,-2-1-1,1-3-1,-4 2-2,1-3-1,-1-2 3,1 0-3,-2 0-1,0 1 2,0 4 0,0 1-1,0 1 0,0-1 1,-2 3-2,-5-3 0,4 1 0,-3 2-3,1 3 3,0 2 0,3 3-1,1 2 0,1 1-2,0 2-7,0 2-14,0-1-27,0 0-53,5 2-93,7 0-200</inkml:trace>
  <inkml:trace contextRef="#ctx0" brushRef="#br0" timeOffset="-194719.89">13365 13476 1,'0'0'387,"0"0"-353,0 0 10,0 0-1,0 0-6,0 0 3,-9 0-17,9 0 25,0 0 20,0 0 7,0 0-11,0 0-10,0 0 3,0 0-13,0 0-12,0 0-8,0 0-6,0 0-6,0 0-1,0 0-1,0 0 2,0 0-2,0 0 4,0 0 1,0 0 6,0 0 3,0 0-3,0 0-5,0 0 4,0 0-6,0 0 5,0 0-8,0 0 5,0-1-2,0 1-7,0 0 1,0-2-2,0 2-2,0 0 0,0 0-4,0 0 0,0 0 0,0 0 1,0 0 1,0 0-2,0 0 0,0 0-1,0 0 4,0 0-4,0 0 1,0 0-3,0 0 1,0 0 2,0 0 0,0 0-2,0 0 2,0 0 0,0 0 2,0 0-1,0 0 0,0 0 2,0 0 3,0 0-1,0 0 0,0 0-2,0 0-1,7 0 2,2 0-1,-1 0 3,-1 0-2,2 0 3,0 0 4,2 0-6,0-1 4,3 1-2,2-2-4,0 2 0,3-1 1,0-1 1,-3 1-1,1 1 8,-2-2-3,-1 0-1,-1-1-2,0 3-4,2-1 0,-1-1 0,2 1-1,-1-2 2,0 1-2,4-1-1,-3 1 2,2-1 3,2-1 0,2 1 3,0-2-3,2 1-1,2 1 3,2-1-3,0 1-4,2 1 3,0-1 1,1 0-1,2 0-1,-1 0-2,-3 1 0,1 1 3,0-2-1,-3 1 1,-2 0-1,-1 1 1,-2-1-3,-2 2 5,1 0-4,-2 0 0,-3 0 0,2 0-2,-1 0-1,1 0 2,-3 0 4,-2 0-4,-6 0 1,-4 0-1,-1 0 0,-2 0-1,0 0-1,0 0 2,0 0-2,0 0 2,2 0-2,-2 0 2,0 0-1,0 0 1,0 0-1,0 0 0,0 0-1,0-2 0,0 2 1,0-3-3,-2 0 2,-4-1 2,-2-1-3,-3-3-3,-1-1-2,-4 0-3,0-1 5,-4-1 0,1 0 6,0 4-1,3 0 1,4 2 2,4 3-2,2 2-3,1 0 1,2 0-6,1 0 8,2 0-3,0 0 4,0 0-3,0 0 4,0 0-4,0 0 3,2 0-1,9 4 8,6 6 4,2-3-3,2 1-1,0 0-1,0-2 0,-1 1 1,-1-4-1,-5-2-1,-2 1 1,-1-2-1,-2 1-1,1-1-3,-2 2 1,-4-1-1,2-1-1,-4 2-1,1-2 1,-2 3-1,2-3 1,0 0 0,0 0-1,0 2 1,0-2-1,-1 2 0,-1-2 0,2 1-1,-2-1 3,1 1-3,-2-1 1,1 0 0,-1 0 2,0 0-1,0 0-1,0 0 4,0 0-1,0 0-2,0 0 1,0 0 1,0 0 0,0 0 2,0 0-3,0 0 2,0 2-2,0 1-1,-1 0 4,-6 5 2,1 1 1,-2 2-1,-1 2 3,0-1-5,-1 2 0,-1 0-1,0-1 1,0-2 1,2 0-1,0-5-3,5 1 0,1 0-2,1-3 1,2 1-1,0-2-3,0-1-22,0 4-62,0-2-132,0-2-414</inkml:trace>
  <inkml:trace contextRef="#ctx0" brushRef="#br0" timeOffset="-190931.35">13821 12859 769,'0'0'84,"0"0"-34,0 0 53,0 0-55,-107-7-3,79 27-24,-1 5-16,4 3-3,2 1 2,6 0 4,8-3 0,9-4-5,0-3-1,20-7 9,10-6-4,3-4-7,0-2 13,-3 0-13,-1-8 5,-3-6 0,-4-1-5,-5-4-16,-10-2 6,-4-1-6,-3-1 2,0-3 9,-12-2-2,-6-2 7,0-4 0,-1-4 1,0 4-1,4 5-1,0 2 1,4 9 2,4 8 4,2 4 1,4 2 13,-2 4 4,3 0-4,-1 0-5,1 0-4,0 12-2,0 10 9,0 9 7,0 6-4,10 1 7,0 2 0,4-3-13,-4-1-5,-1-2-2,-1-1 4,0 0-4,-3-2 1,0 0-4,-1-4 2,1-3-4,-1-3-2,0-3 2,-1 0-2,2-3-1,-1 0 1,1-3-1,-1-2 0,1-2-2,-2-1-6,-3-7-21,1 3-25,-1-3-52,2 0 3,2 0-59,2 0-119,5-8-67</inkml:trace>
  <inkml:trace contextRef="#ctx0" brushRef="#br0" timeOffset="-190031.57">14023 13090 372,'0'0'80,"0"0"17,0 0 25,0 0-33,0 0-4,0 0-33,50-61 3,-44 49-15,-1 1-1,-4 0-11,-1-4-1,0 3-19,0-2 7,-6 2-9,-3 3 1,0 1-6,-1 5 1,1 3-2,0 0-9,0 0 7,2 14 2,1 3 0,3 3 1,3 4-1,0 3 1,0 2-1,0-1 1,7-1 2,1-1 3,-1-3 4,-2-1-7,-3-2 2,0-1 1,-2-3-2,0-1-1,0-1 1,0-3-4,0-2 0,0-4 0,0 0-1,0-3-3,0 0-22,0-2-29,0 0-33,0 0-28,2 0-93,1-7-87</inkml:trace>
  <inkml:trace contextRef="#ctx0" brushRef="#br0" timeOffset="-189820.33">14005 13179 388,'0'0'143,"0"0"-30,0 0 63,0 0-67,0 0-21,0 0-50,18-8-21,4 5-6,8-3-11,0 1-89,4-5-363</inkml:trace>
  <inkml:trace contextRef="#ctx0" brushRef="#br0" timeOffset="-188119.63">10898 12729 191,'0'0'703,"0"0"-681,0 0 34,0 0-22,0 0-12,-61 78 23,44-33-17,7-1-15,5-7-6,5-7-3,8-10 0,14-8-4,5-7 2,1-5 0,1 0 4,-5 0 6,-4-16 2,-6-2-8,-5-1-4,-8-6-2,-1 1-1,0 0-37,-18-3-24,-4-1-41,-2-1-36,-1-3-52,5-2 2,1 4 40,7 4 143,2 5 6,5 8 39,2 2 123,3 8-21,0 0 19,0 3-20,0 0-27,0 3-59,0 19-33,12 12 26,0 8 1,0 6-11,1 0-7,-1 0-4,0-2-9,-4-6-1,-1-4-10,-1-1 5,1-8-10,1-1 2,-1-9-1,0-2-2,-1-3-2,-2-5-59,-1-1-56,-2-2-17,2-2-76,1-2-103</inkml:trace>
  <inkml:trace contextRef="#ctx0" brushRef="#br0" timeOffset="-180409.75">13195 13866 244,'0'0'114,"0"0"-103,0 0 52,0 0 19,0 0-17,0 0-17,0 0-1,-14 0 12,13 0 22,-2 0-25,-1 0-6,1 0-2,-2 0-18,-1 0-10,-1 0-3,-1 0 1,-1 0-2,0 0 0,-4 0 0,1 0 0,-6 0 5,0 0-2,-6 0 1,-3 2 1,-1 6 17,-2-4-11,2 1-13,0-1-3,-2-1-2,-2 1-3,1 2 4,-2-2 0,-1-1-2,1 2-5,-1-2 7,-2 1-1,3 0-2,-1-2-3,1 0 0,2-1-2,1 0-1,6-1 1,0 0-2,3 0 0,5 0 1,-1 2-1,5 1 0,-2 2 0,3-2-2,-2 1 2,-1 3-1,1-4 1,-1 1-1,5 1 1,-1-2 0,4-3 1,2 1-1,-2-1 0,0 0-4,-3 0-1,3 0-5,0 1 7,1-1 0,2 0-3,3 0 3,0 0 2,0 0-13,0 0-2,0 0-8,9 0 14,2 0-7,1 0 2,-3 0 4,1-2-2,2-4 3,0 0 10,3-1-10,-3-1 2,-3-1 6,0 2 1,-3-1-3,-2 0 4,-1-3 2,2 0 1,-2 0-1,1 2 1,0 1 1,-2 2 1,-1 1 9,-1 4 4,0-1-5,0-1 1,0 3 5,0-2-5,0 2-8,0 0 2,0 0-1,0 0-7,0 0 2,0 0-2,-6 4 1,-5 4 1,0 2 2,-5 0 1,1 2 2,-1-1-4,0 0 7,3-3-6,0-2 2,5-2 0,1-1 1,4-2 2,1 0 2,1 1 2,1-1-3,0 1 4,0-2 1,0 2-5,0 3 0,0 2-8,10 5 11,1 1 6,5 1-5,2-2-1,-2 1 3,1-2-9,-3-3 0,-1 1-7,-3-5 2,2 1-2,-5-2-1,-1-1-5,-1-1-33,-2-1-14,1 0-14,-1 0-39,2 0-39,1-10-109,-2-7-208</inkml:trace>
  <inkml:trace contextRef="#ctx0" brushRef="#br0" timeOffset="-179720.04">12540 13462 151,'0'0'520,"0"0"-519,0 0 9,0 0 46,0 0 33,-101-12-30,77 18-40,1 7-7,2 4 16,5 2 1,7 4 0,9 0-7,0 1-5,9-4-4,14-3-1,6-5-1,3-5-6,1-4 3,-2-3-2,-5 0-3,0 0 1,-1-3-1,-3-11 2,-3-2-4,-6-1-2,-7-2-6,-6-4-9,0 1 2,-6-5-3,-12-4-2,-4 2 1,-2-5-5,1-2 17,-2 1 0,2 1 6,6 0-4,0 4 0,7 8 4,4 5 1,2 8 5,4 6 21,0 3 3,0 0-4,1 12-24,15 18 8,5 9 11,-3 9 28,2 4 4,-5 2-10,1-1-1,-4-2-17,0-4-17,-3-7 7,0-2-3,-1-8-4,-2-6-2,-1-3 3,-2-6-6,-3-2 0,0-7 1,0-1-4,0-5 0,0 0-7,0 0-66,0 0-38,0 0-22,6-2-110,4-3-104</inkml:trace>
  <inkml:trace contextRef="#ctx0" brushRef="#br0" timeOffset="-179037.71">12787 13653 111,'0'0'68,"0"0"-68,0 0 27,0 0-3,0 0 16,0 0-6,22-7-11,-22 4 33,0 0-5,0 0 6,0 0 3,0 2 20,0-3 49,0 4-17,0 0 11,0 0-56,0 2-38,0 15-9,0 8 29,0 3-9,0 1-23,5 0-8,-3-3-7,1-3-1,0-9 1,-2-2-2,1-7 1,-2-5 0,0 0 0,0 0 2,0 0 7,0-6-10,0-7-5,0-2-2,0 1 1,0-1-6,1 1 11,3 0 0,1 3 1,-2 3 4,5 2-4,-1 4 0,4 2 14,0 0-6,2 0 10,-1 0 4,-1 6-5,-1 4-10,-2 3-2,1-1-1,-6 2-2,-3 1-1,0-3 4,0 1-5,0-4 0,-12-2-4,0-2-11,0-3-4,-1-2-23,-1 0 12,1 0-30,1 0-23,-3-6-89,3 0-102,2 1-151</inkml:trace>
  <inkml:trace contextRef="#ctx0" brushRef="#br0" timeOffset="-178548.01">12820 13498 414,'0'0'64,"0"0"19,0 0 37,0 0-10,0 0-33,0 0-32,10 94-15,-6-69-6,-1-2-8,-3-5-8,0-3-5,0-1-3,0-7-1,1 0-33,-1-2-26,2-2-81,2-1-56,-1-2-203</inkml:trace>
  <inkml:trace contextRef="#ctx0" brushRef="#br0" timeOffset="-175084.04">10932 12883 125,'0'0'0,"0"0"-124,0 0 123</inkml:trace>
  <inkml:trace contextRef="#ctx0" brushRef="#br0" timeOffset="-172367.77">14061 13268 321,'0'0'190,"0"0"-183,0 0 10,0 0 29,0 0 12,0 0 0,0 0-43,0 0-11,0 0 2,0 0 9,0 0-12,0 0-3,0 0-37,0 0-122,0 0-381</inkml:trace>
  <inkml:trace contextRef="#ctx0" brushRef="#br0" timeOffset="-167438.68">14527 13332 41,'0'0'10,"0"0"-6,0 0-2,0 0 4,0 0 1,0 0-1,3 0 6,-3 0 25,0 0 13,0 0-8,0 0 1,0 0-5,0 0-24,0 0-5,0 0-4,0 0-5,0 0 0,0 0-1,0 0 1,0 0 2,0 0 3,0 0 0,0 0 5,0 0 1,0 0-4,0 0 6,0 0-2,0 0-9,0 0-1,0 0-1,0 0 0,0 0 2,0 0-1,0 0 1,0 0-1,0 0 1,0 0 1,0 0 1,0 0-1,1 1 2,-1-1-1,2 0-2,-2 1 1,1-1 0,-1 0-2,0 2-1,0-2 0,0 0 0,0 0 1,0 2-1,0-2 6,0 0-2,0 0 2,0 0-3,0 0 1,0 1 5,0 1 4,0-2 5,0 0-2,0 0 5,0 0-11,0 0-2,0 0-2,0 0-3,0 0 2,0 0-3,0 0 1,0 0-3,0 2 1,0-2 0,0 0-1,0 1-2,0-1-6,0 0-5,0 0-6,0 0-11,0 0-34,0 0-104</inkml:trace>
  <inkml:trace contextRef="#ctx0" brushRef="#br0" timeOffset="-167049.49">13016 13822 299,'0'0'9,"-119"44"-9,41-13-6,-9 1 5,-2 0 0,1-2 0,8-2-100</inkml:trace>
  <inkml:trace contextRef="#ctx0" brushRef="#br0" timeOffset="-163991.08">13690 13776 549,'0'0'118,"0"0"-118,0 0 0,0 0 19,0 0 20,0 0-24,-48-14-15,35 14 1,1 7 3,-1 0-4,4 5 5,1 2 1,7 1-1,1 4 6,0 3-4,3 0 1,10 2 1,0-2-3,0-1 3,0-4 0,-1-1 8,-1-4 0,-3 0 8,1-7 5,-3 0-11,0-3-2,0-2 5,1 0 5,-1 0-13,2 0 2,1-5 0,-2-6-10,1 0 5,-2-1-6,2-3 3,-2 1-2,1 0-2,-4-1 3,3 1 0,-5-2-2,2-2-5,-2 1 4,-1-1-3,0-1 6,0 4-2,-4 2-1,-3 3-1,1 0 6,1 5-3,0 0-2,1 3-2,-2-1-2,2 1-4,-2 0 3,-2 2 0,1 0-2,-4 0 2,1 0-3,-3 0 0,2 2-6,2 3-2,0-1-19,8 1-51,1 3-44,0-3-109,4-1-289</inkml:trace>
  <inkml:trace contextRef="#ctx0" brushRef="#br0" timeOffset="-155127.56">13964 14026 198,'0'0'53,"0"0"-11,0 0 30,0 0-1,0 0-20,0 0-9,83-25-4,-66 21 2,1-1 17,2 0-2,-1 0-16,2 0 14,3 0-17,1 0-13,5 0-14,4 1 1,2-3-7,4 2-3,-4 0 1,-6 0 5,-2 0-4,-4 0-1,-1 0 7,-8 1 9,-5 1 5,-4 3 7,-3 0-22,-2 0-5,1 0 3,1 0-5,-3 0 0,0 0 0,0 0 0,0 0 0,0 0-1,0 0-1,0 0 0,0 0-2,0 0 3,0 0-9,0 0 4,0 0-12,0 0 2,0-5 4,-6 1-3,0-1 15,0 0-2,-2 2-3,1-3-9,1 3 1,2-2 5,-1 2 4,2 3-8,2 0 5,-2 0 3,1 0 4,2 0 2,0 0 0,0 0 1,0 0 6,0 0-2,5 0 6,8 0 4,6 0-4,2 1 7,-1 8-2,-1-2 11,-4 3-8,-2-1-6,-4-1-2,-4 0-1,-2-2 3,-1 2 0,-2-2-1,0 2 1,0 1-3,0 2-2,0-4-2,0 3-2,0-1-5,0-2-1,-3 1 0,-4-3-41,-2 4-63,-2-5-41,-3 1-111,-2 1-99</inkml:trace>
  <inkml:trace contextRef="#ctx0" brushRef="#br0" timeOffset="-154668.8">13287 14333 276,'0'0'144,"0"0"-91,0 0-14,0 0-20,0 0 5,0 0 8,-88 2-31,54 13-1,-5 1-29,-6 1-37,1 1-53,2-2 0,6-2-6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2T03:38:53.472"/>
    </inkml:context>
    <inkml:brush xml:id="br0">
      <inkml:brushProperty name="width" value="0.05292" units="cm"/>
      <inkml:brushProperty name="height" value="0.05292" units="cm"/>
      <inkml:brushProperty name="color" value="#FF0000"/>
    </inkml:brush>
  </inkml:definitions>
  <inkml:trace contextRef="#ctx0" brushRef="#br0">14849 2884 344,'0'0'30,"0"0"-20,0 0 52,0 0-13,0 0 11,0 0-12,0 0-28,0 0-4,-7-16 9,7 16 15,0-2 6,0 2 16,1-2-12,17 2-11,7 0 8,7-1-8,8 0 0,4-2-12,7 0-2,5 2-3,2-4-6,1 2 2,-7 3-2,-7-1-9,-9 1 3,-9 0-10,-6 0 5,-8 0-5,-4 0-2,-7 0 1,-2 0-7,0 0-10,0 0-8,0 0 13,0 0 4,-7 0 9,-9 0 0,-3 0 0,-4 0-4,-3 0 2,-4 0-1,-3 0-1,2 0-6,1 1 6,6 4-9,12-2-13,6-2-23,6 0-2,12-1 24,15 0 27,4 0-2,2 0-1,-2 0-12,-4 0-15,-2-4-68,-2 1-86,-5-1-105</inkml:trace>
  <inkml:trace contextRef="#ctx0" brushRef="#br0" timeOffset="4041.63">16701 1666 768,'0'0'79,"91"-17"-75,-34 13 43,2 0 1,-1 2 27,-3 1-21,-5 1-27,-8 0-10,-8 0-9,-4 0 3,-4 0 0,-7 0-7,-1-1 1,-5-1-2,-4-1 1,-4 3-4,-2-2 3,-3 2-2,0 0 1,0 0-2,0 0-10,-5-3-3,-10 2-9,-7-1-8,-5 2 9,-1 0 7,0 0-5,-1 0 4,3 0 15,3 0 3,7 2-3,2-1 1,11-1 0,1 0 5,2 0 16,0 0 15,0 0 3,10 0-8,6 0-26,3-1-6,1-4 1,-1 4-3,-3-1-21,-1 2-59,-1 0-88,-8 0-69,-2 0-167</inkml:trace>
  <inkml:trace contextRef="#ctx0" brushRef="#br0" timeOffset="8367.53">15062 2799 492,'0'0'150,"0"0"-129,0 0 43,93-6 38,-58 6-32,9 0-8,5-2-25,5 2-11,-1-3-13,3 0 6,-6-1-3,-5 0-4,-6 3-1,-8-1-3,-6 0 2,-8 2-6,-2-1 5,-8-1-2,-2 2-2,-4 0 2,-1 0-3,0 0-3,0 0-1,0 0 0,0 0-3,-9 0 0,-7 0 2,-4 0 1,-3 0 0,-4 0 0,-2 0 0,1 0 0,0 5 3,1-2-3,2 0 0,4-1 1,3 0 0,9-1 0,6-1 0,1 0 0,2 1 6,0-1 4,0 0 3,3 0 8,17 0 5,10 0-16,10 0-9,2 0-1,-2 0 0,-3 0 3,-7 0-3,-7 0 2,-4 0 3,-8 0-4,-3 0 1,-3 0-1,-5 0-2,0 0 0,0 0 0,0 0-6,0 0-21,-7 0 5,-9 0 9,-4 0 8,0 0 0,-2 2 5,-4-1 0,1 3 0,2-1 0,4 0 1,7 0-1,6-2 0,6-1 0,0 0 8,2 0 25,22 0 7,10-1-25,9-7-1,4-1 7,0 0 0,-3 0 4,-5 1-3,-5 1-6,-5 2 1,-11 2-4,-5 3-2,-8 0-7,-3 0-3,-2 0-1,0 0-1,0 0-4,0 0-8,0 0 6,0 0 5,0 0 2,0 0-1,0 0 1,0 0 3,0 0-2,0 0-1,0-1 2,0 1-2,0 0 1,0 0 0,0 0 2,0 0-3,0 0-3,0 0 3,0-1 1,0 1-1,0 0 3,0 0-3,0 0 0,0 0-2,0 0 5,0 0-3,0 0 0,0 0 0,0 0 0,0 0 0,0 0 0,0 0 0,0 0-3,0 0 3,0 0 0,0 0 2,0 0-2,0 0-2,0 0 2,0 0 2,0 0-2,0 0 0,0 0 0,0 0 0,0 0 1,0 0-1,0 0 0,0 0 0,0 0 0,0 0 0,0 0 0,0 0 0,0 0 0,0 0-2,0 0 5,0 0-3,0 0 0,0 0 0,0 0 0,0 0 0,0 0 0,0 0 0,0 0 1,0 0-1,0 0 0,0 0-3,0 0 6,0 0-6,0 0 3,0 0 0,0 0 0,0 0 3,0 0-3,0 0 0,0 0 0,1 0 0,-1 0 0,0 0 0,0 0-3,0 0 3,0 0 3,0 0-3,0 0-3,0 0 3,0-2 1,0 2-1,0 0 0,0 0 0,0 0 0,0 0-1,0 0-42,0 0-50,0 0-41,0 0-106,5 0-160</inkml:trace>
  <inkml:trace contextRef="#ctx0" brushRef="#br0" timeOffset="13096.95">15437 2888 565,'0'0'62,"0"0"-59,0 0 26,0 0 41,0 0-23,0 0-26,0 0-15,40-15-4,-40 15-1,0 0 3,0 0 2,0 0 13,0 0 5,0 0-2,0 0-3,0 0 3,0 0-7,0 0-12,0-2 0,0 2-3,0 0 0,0-1-24,0-1-34,0-3-88,-6-3-89</inkml:trace>
  <inkml:trace contextRef="#ctx0" brushRef="#br0" timeOffset="16530.47">3604 3632 287,'0'0'59,"0"0"-47,0 0 59,0 0-8,0 0-4,0 0-25,64-3-5,-48 3-1,-2-1-3,1 1-3,-3 0 4,1 0-5,-1-2-5,-3 0-10,1-1 0,-4 3-3,-3 0 1,-1-3-3,-2 3 3,0 0-4,0 0-3,0 0-3,-6 0-5,-9 0-7,0 0-1,-1 3 11,2 0 3,1-1 5,4-2 0,1 0 1,2 0 1,3 0 5,3 0 11,-2 0 9,2 0 4,0 0 4,0 0-3,0 0-5,0 0 0,0 0 0,7 0-11,2 0-8,7 0 2,-4 0 1,-1 0 5,-1 0-8,-1 0-7,-1 0 3,5 0-4,-4 0 2,-3 0-2,0 0 0,-1 0-1,-5 0 0,2 0-1,-2 0-6,0 0-5,0 0-4,0 0 6,0 0 4,0 0-1,0 0-3,0 0-15,0 0-37,0 0-37,0 0-23,0 0-37,0-1-104</inkml:trace>
  <inkml:trace contextRef="#ctx0" brushRef="#br0" timeOffset="19648.71">19731 684 847,'0'0'125,"0"0"-103,0 0 35,18-75 76,-14 68-36,-4 3-25,2 2-30,-2 2-17,0 0-11,0 0-4,1 2-8,2 9 0,0 8 10,3 2 15,-1 6 4,-1 2 3,-1 1 2,0 1 3,0 0-17,0 5 3,0-2-9,1 2-4,-2 3-2,2-2 7,-2-1-5,1-2-6,-3-1 6,3-1-2,0-3-6,0 2 10,2 1-8,0 1 2,-3-3 3,2 4-2,1 2 4,-2-2-8,1-2 1,-1-1 7,0-3-5,0 0-3,5 3 7,-2-2-3,1 0-4,-1 0 3,1-2-3,-1-1 3,-1-1-4,1-6 3,-2-4-4,4-2-2,-5-2 0,0-6 0,-3-1-1,0-4-2,0 0 1,0 0-17,0 0-15,0-4-9,0-11-14,0-4-32,-3-3-89,-12-2-95,-2 4-157,-5-1-388</inkml:trace>
  <inkml:trace contextRef="#ctx0" brushRef="#br0" timeOffset="20266.18">19218 1249 252,'0'0'138,"0"0"-108,0 0 62,0 0 14,0 0-1,0 0-1,-37-31-32,37 29 4,10 0-11,18-1-10,17 2 5,17-4 16,16-1-9,3 1-4,4 0-10,-2 3 5,-1 2-15,-1 0-13,-4 0-12,0 0-3,-3 0-1,1 0-1,8 0-3,2 0 5,3 0-6,2-3 4,2-1-3,2 1-2,0 3 3,-4-2 0,-10 2-1,-1 0-1,-4 0 1,-2 0-6,-3-1 6,1 1-4,0 0-1,5 0 2,1 0 1,-3 0-3,-8 0 3,-7 0-3,-10 3-5,2 0 3,-3 2-1,-1-3 0,-3-1-1,-1-1-1,-6 0 0,-4 0-1,-8 0 3,-7 0-4,-9 0 2,-5 0-9,-4 0-10,0 0-31,-9 0-84,-30 0-110,-21 0-196</inkml:trace>
  <inkml:trace contextRef="#ctx0" brushRef="#br0" timeOffset="22377.66">19805 1129 107,'0'0'57,"0"0"-33,0 0 54,0 0 15,0 0-10,0 0 13,16 0-16,-16 0 9,0 0-1,1 0-12,-1 0-12,0 0-1,3 0-7,-2 0-8,1 0-12,5-5-5,1-3-7,5-1-4,1-5-1,3-1-5,0-4 7,-1-3-1,-4 2 31,-1 1-19,-5-1-7,0 1-10,-3 0 1,-3-4-3,4 0-5,-1-4 0,3 4-1,0-2 5,1 1-2,2 0 3,1 0-2,1 4 0,-2-2 1,2 1 1,2 2-7,2-3 3,4 2-5,1-1-1,-2 0 1,2 5 2,1-1-2,-4 5-2,2 0 3,-2 3 2,4 1-7,1 4 2,-1-1-2,0 0 1,0 2-1,-5-3 0,2 6-2,-2 0 2,1 0 0,0 0 0,-3 0 1,0 0 0,-1 0 1,-1 6-1,1 2 5,1 3-2,0 0 0,2 3 1,0 0-2,-3 0 1,4 2-2,-4 2 2,0-1 1,-2 2 3,0 1-6,0 0 2,1 4 1,3-1-3,-3 0 3,0 3-2,3 0 0,-4-1 0,0 1 3,-2-1-2,0-1-2,-3-1 4,2 0-5,-1 1 1,-1-2 1,2 0-3,-1-3 6,-3 0-4,1 0 3,-2-2-3,2 0 0,-1 0 1,0 1 1,4 2-4,-1-2 1,1 4 1,-1 0-2,2 0 0,-1-3 4,1 3-3,-3-3-1,2 0 1,0 3 1,0 2-1,-1 0-1,3-2 1,1 0 0,-1-2 0,2-3 0,0 2-1,0 0 1,-2-4 1,3 1-2,1-1 1,0 0-2,4-1 2,-2 1 0,0-3-1,1 0 0,-3-2 2,4-1-1,-1 1 1,2 0-1,1-1 2,-2-1-1,-1-2 0,0 0 0,-2 1 1,1-3 0,1-1-1,-4 0 0,1-3 0,-1 2-1,2-2 1,-3 0 0,-1 2 0,-3-2 0,-2 0 2,-1 0-1,-1 0 1,1 0-1,-1 0 0,6 0-1,1 0 0,0 0-2,0-2 1,-3 0 1,0-1-2,0 1 1,0-1 1,-2 1 1,0-1-2,5-4 1,2-1 1,0 0-2,5-2-1,-2 0 0,-1 0 0,0 1 1,-1-1 0,-2 0 2,-1 1 1,0 1-2,1 1 1,-3-2-1,-2 1 1,1 1-2,0-2 2,-2 1-2,2-2 4,-4 1-2,3 0-1,0-2 0,-3 3 0,2-1-1,-1-2 1,-2 1 0,0 1-2,0-2 1,0-1 2,0 2-3,0-2 2,0 0-2,-3 2 1,4-1-1,-2 1 0,-2 0 1,1 4-1,-1-2 0,0 0 0,2 4-2,-2-4 2,0-2 2,0 3-2,0-1-1,1 2 0,-1 1 1,0-1 0,0 2 0,0 2 0,0-5-2,0 4-5,0-3-12,0-2-1,0-3-4,0 0-5,0-3-22,0 3-53,-6-1-117,2-4-284</inkml:trace>
  <inkml:trace contextRef="#ctx0" brushRef="#br0" timeOffset="23398.07">21060 439 742,'0'0'108,"0"0"-99,0 0 44,0 0 50,0 0-60,0 0-36,0 0-4,-58-16-3,34 27 3,-5 2 1,2 7 4,5 3 10,6 4-3,7 0-11,9 1-1,0-4 3,8-2-4,14-2 2,3-3 5,5-5 2,0-2 8,1-3 7,-1-6-4,-2-1-8,-2 0 3,-5 0 1,-1-7-2,-3-4 4,-2-4 8,-5-2-6,-1 0 3,-6-2 0,-3 1-6,0-3-11,-8 0-2,-9 1-6,-2 2-1,2 2-2,2 7-1,3 0-14,3 1 11,0 2-13,5 0-6,1 1-19,3 0-2,0-1-16,0 2-30,0-3-85,0 0-46,0-1 5,0-1 95</inkml:trace>
  <inkml:trace contextRef="#ctx0" brushRef="#br0" timeOffset="23751.47">21087 326 269,'0'-15'193,"0"2"-62,0 0-10,0-1-23,-6 1-19,0 3-3,3 3 1,0 2-8,3 5-2,0 0-9,0 0-16,0 0-24,-3 19 4,3 7 20,0 2-9,0 5-1,0 2 9,0 1-5,0 2-8,6 1-2,1-2-10,2 1 7,0-2-10,2-2-3,-4-3 7,1-3-8,-4-4-6,0-3 0,-2-2 0,1-6-2,-3-1 1,1-5 0,-1-3-2,0-4 0,0 1 0,0-1-1,0 0-27,0 0-32,2 0-29,2 0-26,1-7-151,0-1-158</inkml:trace>
  <inkml:trace contextRef="#ctx0" brushRef="#br0" timeOffset="29779.21">22416 1230 182,'0'0'271,"0"0"-231,0 0 8,0 0 32,0 0-13,0 0-2,0 0-40,2-3 1,-2 3 29,0 0 12,4 0 3,0 0-5,5 0-10,4 0-2,7 0 5,4 0-8,4 0-9,2 0-9,-6 0-9,-3 0-10,-11 0-5,-1 0-5,-2 0-3,-4 0-19,-3 0-36,0 0-59,0 0-33,0 2-77,-5 2-95,-13 4-121</inkml:trace>
  <inkml:trace contextRef="#ctx0" brushRef="#br0" timeOffset="29985.88">22472 1359 43,'0'0'456,"0"0"-429,0 0 28,0 0 83,0 0-19,0 0-42,41 4-44,-25-4-11,3 0 18,1 0 0,-5 0-21,3 0-13,-5 0-5,4 0-1,1-4-58,4-2-90,-4-1-156</inkml:trace>
  <inkml:trace contextRef="#ctx0" brushRef="#br0" timeOffset="30409.1">22629 1134 846,'0'0'108,"0"0"-93,0 0 6,0 0 50,0 0-37,0 0-9,37-14-17,-16 17-1,1 5 19,-2-1 18,0 3-6,0-3-3,-3 2 4,0 1-10,-1-2-4,-3 1-3,-1-1-10,-5 1-6,-4 2-2,1-1 3,-4 1-4,0 4 2,0-1 0,-4 0 0,-3 2 0,-4 0-4,0-1 2,-1 2-2,-2 0-1,-1-5-15,1 1-30,3-5-56,0-5-44,7 2-66,2-5-152</inkml:trace>
  <inkml:trace contextRef="#ctx0" brushRef="#br0" timeOffset="31789.44">23619 998 478,'0'0'206,"0"0"-153,0 0 22,0 0 10,0 0-25,0 0 11,-10-56-49,0 51-2,-4-1 6,-1 1 5,-3 2-1,-3 3-11,-4 0 4,-3 0 5,-1 12-3,4 6-12,1 5-5,9 4-6,8 1 1,5 3-3,2-3 1,0 1 1,12-7 0,7-3-2,6 1 0,6-6 0,3-6 5,-1-1-2,0-5-3,-3-2 3,2 0 0,-5 0-2,-4-10-1,-5-6 3,-6-5 0,-5 0-3,-4-6-4,-3-5 1,0 0-1,0 0-5,-10 4 8,-2 3-2,2 3 2,-3 3 0,0 3 0,-4 2-2,2 1 3,-1 0 0,4 3 0,0 2 1,6 2 1,3 3-2,2 1 12,1 2 0,0 0 1,0 0-4,0 0-1,0 0-3,0 0-1,0 14-3,0 8 1,4 4 15,2 9-1,0 2 16,-4 3-5,4 4 5,0-4-12,0 2 5,4 1-9,-1-3 0,1 2-6,1-6-4,-4 1 0,-2-5 0,1-5-5,-3-4 1,0-10-1,0-5-1,-3-2 0,2-6 0,-2 0 0,0 0-9,0 0-21,0 0-20,0 0-2,3 0-9,5-3-85,6-6-89,3 1-57,1-1-58</inkml:trace>
  <inkml:trace contextRef="#ctx0" brushRef="#br0" timeOffset="32225.85">23988 1310 592,'0'0'241,"0"0"-229,0 0 34,0 0 30,0 0-34,0 0-21,27-64-21,-31 56-9,-1-1 3,-1 4 5,0 2 1,3 3 1,-4 0 2,-1 0-2,1 12 2,-3 15 18,4 9 17,2 12 2,1-3 5,3 4 9,0-9 4,-4-3-15,-1-4-7,-2-5-7,-3-3-12,2-5-8,0-2-2,1-1-2,0-5-4,2-4 1,2-5-2,3-3-3,0 0-28,0 0-27,0 0-36,0-6-41,0-7-108,5-3-68,0-2-116</inkml:trace>
  <inkml:trace contextRef="#ctx0" brushRef="#br0" timeOffset="32378.16">23878 1498 688,'0'0'143,"0"0"-73,0 0 86,0 0-81,0 0-55,0 0-20,106-17-5,-68 18-74,0 6-162,-1-2-224</inkml:trace>
  <inkml:trace contextRef="#ctx0" brushRef="#br0" timeOffset="33410.78">23791 1838 742,'0'0'133,"0"0"-127,0 0 20,0 0 4,0 0-20,0 0-10,-18-8 1,8 8-1,-1 5 1,-1 1 0,-3 5 13,0 1 14,-4 4 6,1 2 4,3 6-14,4 0 4,4 3-16,7 1 0,0-2-4,0 1 6,12-3 0,3-1-3,1-5-1,0-2 7,1-5 7,0-2-8,-1-5-2,-2-1 0,-1-3-4,-4 0 4,-1 0-2,0-10-7,1-7-1,-1-3-4,-3-6-6,1-7-10,-6-3-1,0 0-30,0 2 12,-8 4 26,-6 5 7,-3 1-3,1 1 0,-1 3 2,0 3 3,0 2 1,0 2 7,4 2 4,-2 2 12,6 2 2,3 3-1,4 3 0,2 1-6,0 0-6,0 0-5,0 15-8,0 11 6,0 9 10,8 5 5,1 2 11,1 0-11,2 0-5,-2-1-4,1-1 1,-1-2-4,2-1-3,-3-5-2,0-3 1,-3-2-5,0-7 1,-2-1 0,0-5-1,-2-3 0,2-1-30,0-4-66,1-1-148,0-1-218</inkml:trace>
  <inkml:trace contextRef="#ctx0" brushRef="#br0" timeOffset="33923.02">23881 2271 1004,'0'0'44,"0"0"-21,0 0 75,0 0-46,0 0-27,0 0-24,23 45 4,-11-10 10,2 3-9,-2 6 1,-5-4-5,2-3-2,-5-3 0,0-7 1,0-8 1,-1-4-2,0-10-1,-1-1-1,-2-4-10,0 0 6,0 0 6,0-5 9,0-7-9,-2-7 0,-1 3 4,3 1-1,0-1 0,0 7 6,0-1 4,0 4 14,6 3-6,6 1-5,1 2-7,7 0-6,3 7 6,-4 7 1,-2 3 2,-6-2-4,-2 2-1,-3-3-1,-5-1-1,-1-1-3,0-3-2,-16-2-5,-3-3-12,-3 0-15,-1-4-61,0 0-82,7 0-154</inkml:trace>
  <inkml:trace contextRef="#ctx0" brushRef="#br0" timeOffset="37674.01">14849 3548 279,'0'0'316,"0"0"-224,0 0 41,90 0-28,-71 0-24,-3 0-32,-5 0-22,-5 0 7,-3 0-20,-3 0-9,0 0-5,0 0-1,0 0-24,0 0-23,0 0-31,0 0-25,0 0-66,-2 0-96</inkml:trace>
  <inkml:trace contextRef="#ctx0" brushRef="#br0" timeOffset="46006.38">21163 727 420,'0'0'54,"0"0"-26,0 0 12,0 0-21,0 0-17,0 0-2,0 0-3,0 4 3,0-1 1,0-2 0,0 0 13,0 2 11,0-1 8,0 1 10,0 0-3,0 2-10,0 1 8,6 2-5,-2-1-18,1 1 6,-2 4-4,-2-3-5,0 2 7,1-3-14,0-1 10,2-2-11,-4-2 13,0-1-1,0-2-13,0 0-3,0 0 6,0 0-2,0 0-2,0 0-2,0 0-24,0 0-37,0-3-66,3-4-81</inkml:trace>
  <inkml:trace contextRef="#ctx0" brushRef="#br0" timeOffset="56797.69">24295 1141 217,'0'0'46,"0"0"-5,0 0 20,0 0-7,0 0 8,0 0-7,0 0-16,0 0-8,0 0 13,0 0-4,0 2-6,0-2-12,0 3 7,0-1 5,0-2 10,3 3-16,2-3 4,-3 3 2,3-3 0,0 1 0,3 1-2,1-1-1,1 1-4,0-2 6,-1 0-3,-2 0-6,0 0 9,3 0-12,-4 0-2,1 0-6,-1 0-2,0 0-8,-2 0-3,1 0 0,-2 0-8,-3 0-29,1 0-33,2 0-33,1 0-55,-1 3-109,-1-1-84</inkml:trace>
  <inkml:trace contextRef="#ctx0" brushRef="#br0" timeOffset="57365.98">24350 1302 64,'0'0'442,"0"0"-394,0 0-5,0 0 45,0 0-28,0 0-17,-1 0-19,1 0 1,0 0 11,0 0 18,0 0 5,0 0-4,0 0-7,0 0-7,0 0 1,0 0 3,0 0 3,6 0-16,4 0-3,3 0 0,1 0-2,4 0-2,-2 0 7,-1 0-5,-1 0-5,-4 0-1,1 0-2,-5 0-9,-3 0-9,-3 0 0,0 0-1,0 0-5,0 0-25,0 0-17,0 0-17,0 0-38,0 0-25,0 0-24,4 0-74,2 0-68</inkml:trace>
  <inkml:trace contextRef="#ctx0" brushRef="#br0" timeOffset="57725.97">24613 889 634,'0'0'68,"0"0"23,0 0 56,0 0-33,0 0-28,0 0-27,33-14-17,-26 29-1,2 1-2,-4 6-8,1-2-3,-3 1-7,-3 0-11,0-2-5,3 0-5,-1 1-4,4-2-45,4 1-108,6 1-76,2-1-182</inkml:trace>
  <inkml:trace contextRef="#ctx0" brushRef="#br0" timeOffset="57944.75">24874 1196 620,'0'0'611,"0"0"-611,0 0 9,0 0-1,0 0 15,-91 20-2,58-3-11,3-1-10,7 1-11,9 1-50,1 0-43,5 2-82,3 0-106,1-3-142</inkml:trace>
  <inkml:trace contextRef="#ctx0" brushRef="#br0" timeOffset="58445.22">24681 1564 539,'0'0'340,"0"0"-335,0 0-5,0 0 52,0 0 1,0 0-9,3-17-20,0 9 3,2 1 41,0 1 13,4 3-20,1 0-23,1 3-20,2 0-4,2 0-6,-3 1-6,-2 13-1,-1 3-2,-6 4 2,-3 2-3,0-2-5,-3-1-12,-11-3-21,-3-3-12,-1-6 10,3-2 6,2-6-1,3 0 29,6 0 8,2-9 8,2-2 20,0-2 23,0 2 5,2 0 3,9 7-24,2 1-6,0 3-5,7 0-14,-2 3-4,1 11-2,0 1-2,-4 1-2,-2-2-3,-2-3-8,-3-2-19,-2-6-48,1-3-88,-3 0-138,4-3-345</inkml:trace>
  <inkml:trace contextRef="#ctx0" brushRef="#br0" timeOffset="59008.44">25037 1221 500,'0'0'498,"0"0"-487,0 0-5,0 0 53,0 0-29,0 0-30,-41-10-3,25 34-3,2 5 1,8 1 0,6-4 5,0-2 14,0-2-9,12-8 0,4-3 0,1-5 0,1-6 2,-1 0-2,-1-9-5,-4-10-3,4-6-4,-7-4-3,-4-2-1,-5-1 10,0-1 1,0-1 0,-3 0 1,-8 3 1,0 6 15,0 3 0,2 8-3,0 6 3,5 2-7,1 5 0,3 1 1,-3 0-3,1 7-3,2 15 25,0 8 23,0 5-24,0 7-10,0-1-2,0 1 2,0 0 4,0-3-10,0-5-10,0 0 0,0-7-3,2-2 0,-1-5-9,1-7-28,-1-1-47,2-4-12,-1-2-8,-1 2-33,3-2-27,1-1-17,2 0-44</inkml:trace>
  <inkml:trace contextRef="#ctx0" brushRef="#br0" timeOffset="60103.32">24358 2089 132,'0'0'486,"0"0"-419,0 0 0,0 0 51,0 0-22,0 0-22,0 0-31,0 0-5,0 0-2,1 0 7,4 0-22,2 0-14,7 0-1,-1 0-6,2 0-29,-2 0-30,-4 0-13,2 0-62,-5 0-41,-3 0-41,-2 3-120</inkml:trace>
  <inkml:trace contextRef="#ctx0" brushRef="#br0" timeOffset="60327.99">24358 2089 648,'34'63'115,"-34"-63"-111,0 0 51,0 0 16,2 0-37,1 0-12,1 0-11,0 0 11,4 0 0,-5 0-13,3 0-9,0 0-21,0 0-81,3 0-128,-2 0-176</inkml:trace>
  <inkml:trace contextRef="#ctx0" brushRef="#br0" timeOffset="60952.04">24670 1946 629,'0'0'279,"0"0"-207,0 0 0,0 0 5,0 0-23,0 0-5,36 55-10,-26-29-17,-4 0-8,-1-2-6,-1-2-8,-1-2-10,1-4-59,5 1-31,3-3-44,6-1-107,2-4 12,3-1-191</inkml:trace>
  <inkml:trace contextRef="#ctx0" brushRef="#br0" timeOffset="61117.02">24902 2196 148,'0'0'647,"0"0"-581,0 0-35,0 0 38,0 0-47,0 0-15,-25 28 1,-2-5-3,-3 4-5,-1 0-20,1 2-9,3-3-64,5 0-82,7-2-78</inkml:trace>
  <inkml:trace contextRef="#ctx0" brushRef="#br0" timeOffset="61475.99">24722 2450 725,'0'0'96,"0"0"-87,0 0 98,0 0 2,0 0-36,85-5-44,-78 19-20,-2 6-8,-1-1 2,-4 3-2,0-3-1,0-2-2,0-4-4,0-1 6,-1-5-3,-1 0 4,2-3-1,0-1 3,0-2-1,0-1 14,0 0 13,0 0 24,0 0-6,7 0-28,4 0-8,3 0-8,2 0-3,7 0-36,2 0-81,2 0-94,-5-1-194</inkml:trace>
  <inkml:trace contextRef="#ctx0" brushRef="#br0" timeOffset="61956.48">25062 2204 846,'0'0'182,"0"0"-181,0 0-1,0 0 19,0 0-12,0 0-7,-79-5-2,64 38 1,5 1 0,9-2 1,1-4 3,0-8 7,15-6-9,5-4 1,-2-8-2,3-2 0,-2 0 0,-1-9-2,1-9-1,-2-5-3,-3-3 5,-4-4-3,-3-4-14,-3-4 14,-4-1 4,0-1 1,0 6 6,0 12 12,-4 7 24,1 11 27,-1 4-17,2 0-46,-2 11-7,-3 16 0,3 14 33,1 6-8,3 5-12,0 1-4,1-5-4,13 5 2,4-5-7,-1-1-6,4-2-47,-1-9-15,0-3-67,-3-7 32,-4-6-156,-3-6-44</inkml:trace>
  <inkml:trace contextRef="#ctx0" brushRef="#br0" timeOffset="74339.45">11691 6026 547,'0'0'122,"0"0"-77,0 0 36,0 0 14,117-9-2,-56-1-8,12 0-28,5-1-2,4-4 16,-4 5-12,-4-2-17,-10 5 1,-9 1-6,-12 4-8,-10 2-11,-7 0-7,-9 0-4,-6 0-4,-7 0-1,-1 0-2,-3 0 0,0 0-2,0 0 0,0 0 1,0 0-3,0 0 0,0 0 1,0 0 0,0 0 0,0 0 2,0 0 0,0 0 0,0 0 1,0 0 0,0 0 0,0 0 0,0 0 1,0 0-1,0 0 0,0 0 0,0 0-1,0 0 1,0 0 1,0 0-1,0 0 1,0 0-2,0 0 1,0 0 0,0 0 2,0 0-2,0 0 0,0 0 1,0 0-1,0 0 0,0 0 0,0 0 1,0 0-1,0 0 0,0 0 0,0 0 0,0 0 0,0 0 0,0 0-1,0 0 1,0 0-1,0 0 0,0 0 1,0 0-1,0 0 0,0 0 1,0 0 0,0 0-1,0 0 1,0 0-11,0 0-32,0 0-38,0 0-104,0 0-110,8-5-289</inkml:trace>
  <inkml:trace contextRef="#ctx0" brushRef="#br0" timeOffset="76317.52">19030 6106 522,'0'0'89,"0"0"-62,0 0 61,0 0 5,0 0-21,0 0-20,12 0-15,-6 0-8,1 0 13,3 0 4,0 0-1,0 0-5,5 0 5,5 0-12,5 3-2,5-2-6,9 2-15,2 0 4,2-1 5,3 1 0,-2 0-1,-6 0-2,3-1 6,-7 2-5,1 0-6,-1-3-2,-1 2-2,3-2 0,2-1-2,1 1-2,2 1 2,6-1 1,1 1 3,1-2 1,2 0 3,0 0-5,1 0 1,2 0 1,6 0-2,2 0 4,0 0-7,-1 0 3,-1 0 0,-6 0-1,-3 0-1,1 0-2,0 0-1,1 0-2,-2 0 0,-2 0-1,-1 0 1,-2 0 1,-7-2-1,-3 2 0,-7 0 0,-7 0-1,-3 0 1,-7 0 2,1 0-3,-2 0-3,-2 0 3,0 0 0,-2 0 0,-2 0-1,-4 0 0,0 0 0,-1 0 0,0 0-1,0 0 2,0 0-5,0 0-1,0 0-1,0 0 2,0 0 3,0 0 0,0 0 1,-5-5-1,-4-5-2,-1 0 0,-1 0 2,-2 2 0,0-2 1,0 1-2,-4 0-1,0-1 2,2 2-4,-1 1 1,2 3 4,-1 0 1,6 3 0,5 1 0,1 0 1,3 0 0,0 0 2,0 0-2,0 0 1,0 0-3,3 7 3,9 4 1,4 0 6,5 1-1,0-2 2,1-3-2,4 0-1,-1-3-4,-1-1 1,-5 0-1,1-3-1,-8 0 1,-1 0 2,-6 0 1,-4 0 0,-1 0 3,0 0 2,0 0-2,0 0-2,0 0-1,0 0-2,0 0 0,0 0-1,0 2-1,0 5-1,-1 5 1,-14 3 4,-3 4 3,-6 8-3,-3-4 7,2 2-6,3-2-2,4-5-5,3-6 0,8-4 0,2-4-3,3-1-14,2-1-23,-1-2-33,1 0-48,0 0-32,0 0-145,0-12-295</inkml:trace>
  <inkml:trace contextRef="#ctx0" brushRef="#br0" timeOffset="77471.6">20166 5478 474,'0'0'220,"0"0"-192,0 0 67,0 0 4,0 0-21,0 0-18,-80-39-35,55 39-17,-1 14-6,2 7 3,1 4 1,3 4 14,5 2-5,5-2-5,7-2-6,3-3-1,1-4 1,19-6 2,5-5-1,6-4-2,5-5 3,3 0-1,-2-4 0,2-9-3,-3-6-2,-5-5-6,-4-3-5,-9-3-13,-9-5 7,-8 1-8,-1-2 2,-7-5 3,-16 0 19,-3 0 1,-1 6 0,3 5 11,4 7 6,6 7 21,3 5-2,5 5 0,3 3 23,0 3-4,2 0-32,1 10-20,0 16 0,0 11 10,0 4 1,0 5-4,4 5 2,4 4 1,-1 1 10,2-1 2,1-1-10,-2-4 2,-1-2 0,0-3 0,-2-7-12,-2-4-2,0-7-1,-1-11-2,-2-3-9,1-6-23,-1-5-33,3-2-60,4 0-38,8-4-43,5-11-130,2-3-195</inkml:trace>
  <inkml:trace contextRef="#ctx0" brushRef="#br0" timeOffset="77877.84">20365 5784 539,'0'0'130,"0"0"-68,0 0 86,0 0-57,0 0-18,0 0-13,82-57-28,-63 43-5,-5-3 6,-1-1 7,-7-3 6,-5 0-21,-1 2-12,0 4-4,0 4-1,0 6 0,0 5 0,-4 0-8,-5 3-2,2 17-7,-1 8 9,5 9 6,3 2 9,0 2 1,0-1-1,0-2-9,0 1-3,1-7-1,1-1 0,0-7 1,-2-7 0,0-2-3,0-5 1,0-3-1,0-3 1,0-1-1,0-3-12,0 0-28,0 0-49,0 0-19,0 0-42,3-11-124,3-4-154</inkml:trace>
  <inkml:trace contextRef="#ctx0" brushRef="#br0" timeOffset="78060.75">20508 5833 670,'0'0'169,"0"0"-151,0 0 100,0 0-2,0 0-42,0 0-70,21-42-4,7 30-93,6-2-100,5-5-130</inkml:trace>
  <inkml:trace contextRef="#ctx0" brushRef="#br0" timeOffset="78328.71">20735 5579 137,'0'0'746,"0"0"-726,0 0 19,0 0 60,0 0-31,0 0 7,37-3-49,-28 3-26,6-2-8,0 2-79,3 0-116,-5 0-175</inkml:trace>
  <inkml:trace contextRef="#ctx0" brushRef="#br0" timeOffset="78500.94">20802 5657 862,'0'0'171,"0"0"-149,0 0-20,0 0 28,0 0-21,0 0-9,18 0-151,0 0-165,2 0-277</inkml:trace>
  <inkml:trace contextRef="#ctx0" brushRef="#br0" timeOffset="78763.64">21192 5257 1117,'0'0'69,"0"0"-63,0 0 21,0 0 9,0 0 45,19 84-39,-17-47-35,0 1-7,0-6-1,3-4-48,-3-3-93,7-5-87,-2-7-140</inkml:trace>
  <inkml:trace contextRef="#ctx0" brushRef="#br0" timeOffset="78936.33">21361 5509 1059,'0'0'80,"0"0"-66,0 0 44,0 0-33,0 0-3,-107 41-15,77-17-7,6 2-52,9 1-41,5-1-55,5-2-92,5-5-73</inkml:trace>
  <inkml:trace contextRef="#ctx0" brushRef="#br0" timeOffset="79258.46">21228 5736 513,'0'0'57,"0"0"8,0 0 84,0 0-31,0 0-34,0 0-15,68-29-27,-64 31-21,-1 13-8,-1 2-8,-2 4-3,0-1-2,-6 4-5,-7 0-6,2-1 8,3-4 3,4 0 0,4-7 0,0-3 0,0-4 3,0-2 8,10-3 22,7 0 22,5 0-8,4-5-35,3-7-12,3 1-97,-4 0-116,-1-1-171</inkml:trace>
  <inkml:trace contextRef="#ctx0" brushRef="#br0" timeOffset="79743.11">21601 5496 822,'0'0'131,"0"0"-112,0 0 69,0 0-36,0 0-43,0 0-1,-64 24 6,58 10-3,6 3-3,0-1-4,11-3-2,9-8 1,3-6 1,-1-6-3,2-9 4,-3-4-5,-4 0 0,-1-12-19,-4-14-9,-3-8-10,-5-3 10,-4-7 20,0-1 6,0 0 2,-9 3 0,-1 10 20,-1 10 14,3 6 7,0 11 16,2 3-8,0 2-4,-2 0-23,1 9 5,-2 13 4,3 11 1,2 8 6,4 6 7,0 3-14,0 2 1,3-2 1,1-3-18,1-3-9,-2-2-6,-2-3 0,-1-2-10,0 2-37,0-5-47,0-1-87,0-8-96,0-6-383</inkml:trace>
  <inkml:trace contextRef="#ctx0" brushRef="#br0" timeOffset="81336.23">18387 6148 22,'0'0'465,"0"0"-447,0 0 43,0 0 39,0 0-51,0 0-3,-6 0-6,-5 1 7,-3 4-3,-7 0-7,-3 2-5,-9-2-8,-9 2 11,-4-3 2,-9-1-14,-3 0 9,-3 0-14,-1 2 1,-2 1 8,2-1-7,-6 1-1,-1 1-3,3-2-3,0-1-6,-1-1-2,-7-1-5,-1 1 2,-3 1-2,7-1 0,11 2 0,13-3 1,17-1 1,10 1-2,8-2 0,8 0 4,2 0 4,2 0 12,0 0 4,0 0-12,0 0-6,0 0-4,0 0-2,0 0 1,0 0-1,0 0-2,0 0-1,2 0-8,7 0-1,3 0 3,-2-3-1,2 1 3,-3-1 4,-3 3-3,-2-2 3,0 2 3,1-2 0,0 0-1,2-1-8,1-2-1,1 2-4,-1-4 8,2 1 5,-3-3-2,3 0 3,-4-1 1,-1 5 0,-2 1 2,-2 1 3,-1 1 2,0 2 4,0 0-4,-9 0-8,-10 0-4,-3 0 0,-2 4 0,3 1 2,-1 3-1,2-4 3,1 0 1,0-1 0,3-1-1,2-1 5,-1-1 4,0 0 6,1 0 1,4 0-7,1 0 12,4 0-5,3 2 1,2-1-9,0 6 1,0 2 1,10 7 3,6 3 11,3 2-4,1 3 10,-2-4-10,-1-3 3,-1-1-4,-3-1-8,-1-2-2,2-1-6,-3-1-3,-2-5 0,0 0 0,3-1-17,2-5-27,5 0-16,3 0-51,4 0-76,-1 0-103,-3-11-179</inkml:trace>
  <inkml:trace contextRef="#ctx0" brushRef="#br0" timeOffset="82510.89">16587 5271 756,'0'0'73,"0"0"-72,0 0-1,0 0 29,-46 102 14,30-51-2,5 4-21,9-4 18,2-5-6,13-9-12,17-9-2,6-8 2,3-10 8,-1-8-5,-3-2-12,-5 0-2,-8-19-5,-2-6-2,-6-6-2,-8-8-14,-6-3 3,0-5-1,-4-3 3,-18-4 2,-4-4 4,-2 4 3,0 10 1,4 13 21,7 10-18,4 13 18,5 6 1,1 2 8,4 1-10,0 21-3,3 15 7,0 12 18,3 10 2,14 7-12,-1 0-14,-3-1 0,1-4-3,-5-6-4,0-6-6,1-10-6,-1-4 0,0-10-4,0-3-38,-3-5-24,3-8-72,-2-4 4,5-5-54,0 0-37,1-5-14,-4-11-99</inkml:trace>
  <inkml:trace contextRef="#ctx0" brushRef="#br0" timeOffset="82871.13">16817 5721 423,'0'0'176,"0"0"-34,0 0 27,0 0-45,0 0-55,0 0-53,26 11 0,-16 19 4,-3 2-9,-1 2-3,1 0-7,-2-1 0,2-3-1,-4-6 0,0-7 0,0-8-1,-3-4-3,1-5-4,-1 0 8,0 0 2,0-9 5,0-4-2,0-4 23,0 0 26,0 4 10,10 2-13,6 5-29,2 4-9,1 2-4,0 3-1,-4 12-2,0 3-5,-6-1 0,-1-1-1,-6-4-1,-2-1-6,0 0-19,-10-5-20,-14-3-36,-5-3-18,-4 0-71,3-14-89,6-9-231</inkml:trace>
  <inkml:trace contextRef="#ctx0" brushRef="#br0" timeOffset="83113.27">17128 5651 153,'0'0'519,"0"0"-464,0 0 77,0 0-13,0 0-26,0 0-28,72-19-38,-52 19-20,0-3-7,-2 3-59,-6 0-132,-6 0-233</inkml:trace>
  <inkml:trace contextRef="#ctx0" brushRef="#br0" timeOffset="83261.66">17176 5732 304,'0'0'932,"0"0"-931,0 0 26,0 0 20,0 0-47,0 0-18,0 0-169,82-23-229</inkml:trace>
  <inkml:trace contextRef="#ctx0" brushRef="#br0" timeOffset="83496.9">17555 5267 1293,'0'0'26,"0"0"-20,0 0-1,26 79 45,-21-33 7,-5 1-41,0-2-14,0-4-2,1-4-43,10-4-88,7-8-98,5-9-181</inkml:trace>
  <inkml:trace contextRef="#ctx0" brushRef="#br0" timeOffset="83661.72">17777 5627 971,'0'0'194,"0"0"-188,0 0 36,0 0-16,0 0-20,0 0-6,-86 33-38,54-10-71,7 3-32,10 0-23,7-3-32,8-2-130</inkml:trace>
  <inkml:trace contextRef="#ctx0" brushRef="#br0" timeOffset="83930.54">17647 5874 302,'0'0'501,"0"0"-464,0 0 98,0 0-4,0 0-73,0 0 8,12-46-35,-9 46-23,5 0-8,0 14-12,-2 6 5,-2 9-40,-4 0 6,0 1-2,-5-2 5,-4-6-10,2-5 31,7-5 10,0-3 7,3-6 1,19-3 22,8 0 22,8-5-17,2-13-28,3 0-41,-3-2-102,-8-1-248</inkml:trace>
  <inkml:trace contextRef="#ctx0" brushRef="#br0" timeOffset="84454.12">18188 5516 613,'0'0'378,"0"0"-366,0 0 39,0 0-1,-87-41-37,52 64 5,-3 10-4,5 10 1,8 0 5,11-1-13,9-9-4,5-8 1,3-6-3,17-8-1,4-8 0,6-3-6,2-4-7,0-18-1,-3-9 1,-1-3 9,-8-5 4,-4-2 1,-5 0 12,-9 1-3,-2-5 3,-6-1-2,-17 2 3,-2 5-12,0 12 6,5 13 16,5 10 14,6 4-24,3 15-8,5 25 18,1 16 16,1 12-7,14 5-19,5-1-7,0-1 2,-3-4-3,4-3-5,-6-7-2,0-4-42,-3-10-43,-1-9-58,-2-9-73,-4-11-92,-5-7-185</inkml:trace>
  <inkml:trace contextRef="#ctx0" brushRef="#br0" timeOffset="86674.41">18151 5823 95,'0'0'84,"0"0"-84,0 0-15,0 0-48,0 0-19</inkml:trace>
  <inkml:trace contextRef="#ctx0" brushRef="#br0" timeOffset="97085.78">18605 6452 554,'0'0'96,"0"0"-39,0 0 39,0 0 10,0 0 10,0 0-43,0 0-17,0 1-7,1-1 4,11 0-10,5 0-9,1 0-24,3 0-7,-2 0-3,2-1-23,-8-4-33,3 3-40,-6-3-33,-3 2-133,-3 2-135</inkml:trace>
  <inkml:trace contextRef="#ctx0" brushRef="#br0" timeOffset="97347.88">18560 6553 929,'0'0'42,"0"0"-41,0 0 33,0 0 28,0 0 5,0 0-31,70 15-26,-51-10-6,-2-4 1,4 0-5,3-1-25,4 0-66,-1 0-104,-1 0-145</inkml:trace>
  <inkml:trace contextRef="#ctx0" brushRef="#br0" timeOffset="97918.49">19098 6313 833,'0'0'77,"0"0"-39,0 0 38,0 0 22,0 0-24,0 0-36,-17-38-35,4 38-3,-4 5-5,1 11 5,0 5 8,4 3 9,2 2 10,4 3-11,6 0-5,0-1-2,0-3-2,5-3-1,9-2 2,3-1 1,1-5-1,5-3 1,-1-1 0,0-5 8,-1 0-6,-6-4-1,-1-1-1,-1 0 1,-3 0-2,2-1 3,-5-8-3,0-1-2,-3-4-1,0-3 0,-1-4-1,-1-3 0,-2-4 1,0 1-3,0-1 6,0 1-2,-5 1-1,-7 1-3,-1 6-2,-3 5-1,-1 4-1,-2 3-2,-3 7-14,-4 0 6,-5 7 6,-6 12-31,-5 1-8,-3 2-39,6-1-15,13-1-45,26-5-113,22-9-398</inkml:trace>
  <inkml:trace contextRef="#ctx0" brushRef="#br0" timeOffset="115165.96">16096 7613 308,'0'0'70,"0"0"-26,0 0 33,0 0-4,0 0-17,0 0 12,0 0-1,0 0 0,17 12-20,-4-12 3,-1 2-3,4-2-11,2 0 5,6 0-2,4 0-1,8 0-1,7-3-7,2-1 18,4-1-20,-2 1 20,-1 0-18,-9 1-13,-6 2 4,-5 0-9,-8 1-3,-5-3-5,-3 3 2,-5 0-4,-2 0-1,-3 0 0,0 0 1,0 0-1,0 0 3,0 0-4,0 0 2,-9 0 4,-10 0-2,-5 0-4,-9 0 0,-10 0 1,-2 0-1,-4 7 0,-2-2 0,5 2 0,1 0-3,5 2 2,4-3 1,6-1 1,8 1-1,8-3 0,6-3 1,6 3 1,2-3 0,0 3 3,0-2 0,16-1 3,12 0 1,10 0 1,11 0 1,6-1 0,7-7 2,6-1 2,-6 0 2,0 2-1,-14 0 3,-5 3-10,-12 3 2,-12 1-4,-8 0-2,-7 0-3,-4 0-2,0 0-2,0 0 2,0 0 0,0 0 3,-1 0 2,-7 0 3,-3 0-2,-1 0-4,4 0-1,-1 0 0,6 0 0,3 0-1,0 0 0,0 0-2,0 0 0,0 0 1,0 0-2,0 0 0,0 0 3,0 0 0,0 0 0,0 0 0,0 0 0,0 0 1,0 0 1,0 0 0,0 0 3,0 0-5,0 0 2,0 0-1,0 0 0,0 0-1,0 0 0,0 0 0,0 0 0,0 0-1,0 0 1,0 0 0,0 0 0,0 0 0,0 0-1,0 0 1,0 0 0,0 0 0,0 0-1,0 0-5,0 0-9,0 0-16,0 0-34,0-1-48,3-3-102,12-3-266</inkml:trace>
  <inkml:trace contextRef="#ctx0" brushRef="#br0" timeOffset="118720.09">1722 8430 353,'0'0'244,"0"0"-230,0 0 48,0 0 48,0 0-30,0 0-24,-3 0-35,3 0-7,0 0 3,0 0 15,8 0-5,10 0 13,6 0 12,5 0-1,8 0 20,2 0-12,-2 0-27,0 0 14,-4-5-21,-5 2 2,-5-2-7,1 2-3,-8 0-11,-7 2-1,-6 1 0,-3 0-2,0 0-3,0 0 2,0 0 0,0 0 4,0 0-5,0 0-1,0 0-1,0 0 1,0 0-6,0 0-3,-9 0 1,-4 0-1,-2 4 1,-9 2-7,2-1 5,-3 2-10,0 0 6,1-2 12,4-1 1,6 1 1,6-5 0,4 0 2,3 0 4,1 0 5,0 0 12,0 0-2,0 0-2,5 0-7,11 0-4,4 0-3,4 0 3,-1 0-2,-4 0 5,-4 0-2,-2 0-1,-5 0-4,-5 0-1,-1 0-2,-2 0 1,0 0-1,0 0 3,0 0-3,0 0-1,0 0 1,0 0 3,0 0-3,0 0-1,0 0-2,0 0 2,0 0 2,0 0-2,0 0-1,0 0 1,0 0 2,0 0-2,0 0 0,0 0 0,0 0 0,0 0 0,0 0 1,0 0 1,0 0-2,0 0 0,0 0 0,0 0-1,0 0 0,0 0 0,0 0-2,0 0 1,0 0-5,0 0-6,0 0-3,0 0 0,0 0-13,0 0-17,0 0-25,0 0-31,0 0 16,0 0 12,0 0-3,17-4-125,7-3-78</inkml:trace>
  <inkml:trace contextRef="#ctx0" brushRef="#br0" timeOffset="119719.03">4512 8336 763,'0'0'87,"0"0"-26,0 0 54,0 0-40,0 0 0,0 0-38,-4 0-20,4 0-11,0 0-6,0 0 0,4 0-17,20 0-49,8-3-98,14-9-300</inkml:trace>
  <inkml:trace contextRef="#ctx0" brushRef="#br0" timeOffset="120956.05">4856 8358 567,'0'0'79,"0"0"38,0 0 25,0 0-25,0 0-20,0 0-33,-14 0-18,14 0-4,0 0-1,0 0-10,9 0-11,16 0-1,10 0 11,9 0 2,6 0-1,5 0 5,4 0-6,0 0-5,-3-2-2,-4-1-3,-7 2-4,-5-2 0,-4 3-3,-10-4-4,-4 3-3,-7-1 0,-8 1-5,-4 1 0,-3 0 3,0 0-3,0 0-1,0 0-1,0 0 1,-9 0 6,-8 0-5,-7 0 0,-3 0-1,-5 0 0,-5 4-1,-6 4 0,-2 0 1,-3 0 2,-2-1-2,2-1-2,8 0 2,13-2 0,9-1-1,8-3 1,8 0 2,2 0 2,0 0 0,0 0 2,17 0 1,15 0-2,12 0 1,9-5 4,5 0-3,-1 1-4,-5-2 3,-7 2-1,-6-2-5,-8 2 2,-5 1 0,-12 0 0,-6 3 0,-8-2 0,0 1-1,0 1 1,0-1 2,0 1-3,-2 0 1,-5 0-1,0 0-1,1 0 0,3 0 1,1 0-1,-1 0 0,3 0 1,0 0-1,0 0 0,0 0 0,0 0 0,-3 0 0,3 0 1,-4 0 0,0 0-1,-1 0-3,0 0 1,1 0-9,1-2-6,1 2-9,2 0-8,0-2-24,0 2-15,0 0-12,0-2-20,0-1-89,2-1-27,7-1-84,3-1-142</inkml:trace>
  <inkml:trace contextRef="#ctx0" brushRef="#br0" timeOffset="125539.03">22893 8657 383,'0'0'56,"0"0"-20,0 0 59,0 0-10,0 0 31,0 0-18,0 0-15,17 2-8,-3-2-11,1 0-8,5 0-3,-1 0 7,3 0-20,1 0-6,-1 0-10,1 0-6,-2 0 0,-2 0-5,-7 0-2,-2 0-6,-2 0-3,-5 0 2,-3 0-4,0 0 0,0 0-4,0 0-3,0 0-6,0 0-13,-11 0 20,-5 0 6,-8 0 2,-3 0-2,-3 0 0,1 0 1,0 0 0,1 0 1,0 0 2,5 0-3,-3 0 0,7 0 1,6 0 1,7 0 1,4 0 5,2 0 3,0 0 7,0 0 2,17 0 2,11 0-6,7 0 3,6 0 8,1-2-6,-2-3-6,0 2 1,-4 3-2,-6 0-5,-6 0-1,-8 0-5,-6 0 0,-5 0-2,-3 0-2,-2 0 3,0 0-3,0 0 1,0 0-1,0 0 3,0 0 1,0 0 4,0 0-3,0 0-2,0 0 1,0 0-2,0 0-2,0 0-1,0 0 1,0 0-1,0 0 0,0 0 0,0 0-2,0 0 1,0 0 1,0 0-1,0 0 1,0 0 1,0 0 0,0 0 3,0 0-2,0 0-1,0 0 1,0 0-1,0 0 1,0 0 0,0 0-1,0 0 0,0 0 0,0 0 0,0 0 0,0 0-2,0 0 2,0 0 0,0 0-1,0 0 1,0 0 0,0 0 0,0 0 0,0 0 0,0 0 0,0 0 0,0 0 0,0 0 0,0 0-1,0 0 1,0 0 0,0 0 0,0 0 0,0 0 0,0 0 1,0 0-1,0 0 0,0 0 1,0 0-2,0 0 2,0 0 0,0 0-1,0 0 0,0 0 0,0 0-1,0 0 1,0 0 0,0 0 2,0 0-2,0 0 0,0 0 0,0 0-38,0 0 36,-7-2-25,1-1-9,-1 2 2,2 0-14,3 1-2,0-2-12,-1 2-80,-1 0-21,0 0-85,-4 0-86</inkml:trace>
  <inkml:trace contextRef="#ctx0" brushRef="#br0" timeOffset="130586.93">2448 10132 296,'0'0'207,"0"0"-122,121-3 50,-77-4-31,-2 3-22,-6 1-18,-3 1-25,-6 1-10,-8-1-8,-4 2-4,-7 0-12,-4 0 0,-1 0-1,-3 0-4,0 0 5,0 0-5,0 0 1,0 0 0,0 0 1,0 0-1,0 0 0,0 0-1,0 0 0,0 0-1,1 0 1,-1 0-1,0 0 1,0 0-18,0 0-24,2 0-43,1 0-117,2-4-241</inkml:trace>
  <inkml:trace contextRef="#ctx0" brushRef="#br0" timeOffset="132459.87">10898 13234 400,'0'0'74,"0"0"5,0 0 17,0 0 2,0 0 5,0 0-21,62 0-1,-28 0-8,7 0-2,-1 0 0,3-4-4,-2 0-14,-1 1-20,-4-1 4,-6 2-10,-3 0-6,-5 0-4,-1-1-4,-8 1-1,-1 2-4,-7 0 2,-1-1-7,-2 1 4,-2 0-3,0 0 1,0 0-2,0 0-3,-2 0 0,-9 0 2,-5 0-1,-6 0-1,-4 0 0,-4 0-3,-6 3 4,-5 6-1,-2-2 0,-2 1 0,3-2 0,6-3 0,8 0-1,8-2 2,12-1 1,5 0 1,3 0-1,0 0 4,0 0-1,0 0 0,18 0 0,12 0 4,9 0-2,5 0 2,3 0 3,2-4 1,-3-2 0,3 1-3,-6-1 2,-7 2-2,-6 0-3,-10 1-1,-4 0-2,-7-1-1,-6 4-1,-3-1 0,0 1 0,0 0 0,0 0-2,0 0-2,0 0 0,0 0 0,0 0-7,0 0-8,-2-2-8,1-1-13,-2 0-3,3-3-34,0 1-33,0-1-73,17 0-55,5-2-168</inkml:trace>
  <inkml:trace contextRef="#ctx0" brushRef="#br0" timeOffset="133264.31">12790 13234 716,'0'0'49,"0"0"38,0 0 24,0 0-45,0 0-16,0 0-29,0 2-14,0-2 1,0 1-1,0-1-4,0 0-3,0 0-6,0 0-41,0 0-67,13 0-64,6 0-13,3 0-128</inkml:trace>
  <inkml:trace contextRef="#ctx0" brushRef="#br0" timeOffset="133895.22">14079 13090 442,'0'0'103,"0"0"-72,0 0 58,0 0 9,0 0 30,0 0-47,2 0-26,-2 0-9,0 0 10,0 0-1,0 0-8,0 0-11,0 0 2,0 0-8,0 0-3,0 0-8,0 0-5,0 0-3,0 0-3,0 0-3,0 0-2,1 0-3,1 0 0,-2 0-1,0 0 0,0 0 1,0 0 0,0 0-1,0 0 1,0 0-13,0 0-41,0 0-77,0 0-52,0 0-178</inkml:trace>
  <inkml:trace contextRef="#ctx0" brushRef="#br0" timeOffset="135979.28">9202 13704 709,'0'0'104,"0"0"-103,0 0 4,0 0 7,0 0 38,0 0-10,18-28-40,-22 28-47,-3 0-33,3 4-76,1-2-135</inkml:trace>
  <inkml:trace contextRef="#ctx0" brushRef="#br0" timeOffset="136549.98">9135 14255 831,'0'0'30,"0"0"-27,0 0 2,0 0-3,0 0-2,0 0-11,0 14-116,0-6-31,0-1-117</inkml:trace>
  <inkml:trace contextRef="#ctx0" brushRef="#br0" timeOffset="143058.34">1948 16777 565,'0'0'92,"0"0"-39,0 0 49,0 0-16,0 0-7,0 0-22,0 0-10,75-25-8,-53 20 4,2-1-16,-3-2-6,1 5 18,1-4-12,-1 0-18,1 3-8,-1-2 2,0-1 1,-5 4-4,-6-1 1,-6 2 1,-3 2-1,2 0 0,-4 0-1,0 0-3,0 0-23,-9 0-7,-9 0 2,-7 6 14,0 0-14,-4 1 7,-1 0 9,5-4 15,-2 2 1,6-2 1,3-1 3,8-1 4,2-1 17,5 0-2,3 0 3,0 0 2,0 0-6,0 0-8,2 0-3,13 0 10,7 0 8,5 0-12,0 0-3,-2 0-6,1 0-1,-4-3-5,0 2-1,-4-2-2,-6 1 2,-6 0-2,-3 2 0,-1 0-1,-2 0-6,0 0-6,0 0 3,0 0-1,0 0-1,0 0 1,0 0 3,-5 0 5,1 0-6,1-3 2,0 3-1,3 0-3,0 0-13,0-3-25,0 2-19,0-1-6,0-1-38,0 2-24,0-1-47,0-3 18,12 2-111</inkml:trace>
  <inkml:trace contextRef="#ctx0" brushRef="#br0" timeOffset="146516">19677 16747 362,'0'0'131,"0"0"-104,0 0 6,0 0 23,0 0 0,0 0-22,0 0-15,0 0 2,0 0 15,0 0 15,0 0-11,0 0 10,0 0 4,0 0-11,9 0-22,2 0-5,8 0 0,2 0-2,-1 0 2,3 0 11,-1 0-13,1 0 26,-2 0-12,0-2-5,-2 2 0,-4 0-6,0 0-6,-5 0-4,-2 0-3,-1 0 1,-1 0-1,-4-1 2,1 1-4,-2 0 4,-1 0-4,0 0 1,0-1-1,0 1-1,0 0 3,0 0-2,0 0 0,0 0 1,0 0-1,0 0-1,0 0 0,0 0-1,0 0 0,0 0-1,0 0-2,0 0 2,0 0 1,0 0 0,0 0 1,0 0-1,0 0 1,0 0-1,0 0-4,0 0-2,0 0 4,0 0-1,0 0 2,0 0 1,0 0 0,0 0-1,0 0 1,0 0-11,0 0-26,2 0-6,-1 0 2,1 0 0,1 0-12,-2 0-8,2 0-66,-1 0-60,-1 0 24,1 0-64</inkml:trace>
  <inkml:trace contextRef="#ctx0" brushRef="#br0" timeOffset="151067.66">16652 17512 174,'0'0'131,"0"0"-28,0 0-16,0 0-3,0 0 9,0 0 11,0 0-17,-1 0-5,1 0-1,13 0-22,13 0-11,9 0 16,12 0-1,0 0-11,0 0-2,-7-2-22,-2 1 8,-6-2-18,-4 2-8,-6-2-6,-5 1 0,-6 2-1,-7-2-2,0 2 0,-2 0 0,-1 0 2,-1 0-3,2 0 4,-2 0-4,0 0 0,0 0 1,0 0-2,0 0 1,0 0 0,0 0-1,0 0 0,0 0 1,0 0 0,0 0-4,0 0 3,0 0 0,0 0-2,0 0 2,0 0 1,0 0-1,0 0 0,0 0 1,0 0 0,0 0 0,0 0 0,0 0 0,0 0-1,0 0 1,0 0 0,0 0-1,0 0 1,0 0-1,0 0 1,0 0-1,0 0-1,0 0 2,0 0-8,0 0-3,0 0-2,0 0-4,0 0-3,0 0 0,0 0-14,0 0-19,0 0-27,0 0-12,-5 0 17,-5 0-65,-2 4-83,0-3-9</inkml:trace>
  <inkml:trace contextRef="#ctx0" brushRef="#br0" timeOffset="155239.17">9406 18407 488,'0'0'406,"169"-32"-341,-68 14-29,6-4 22,1 2 8,-1 2 22,-2 2-31,-4 4-22,-9 1 1,-9 2-11,-11 3-2,-4 1-11,-5 2-1,-5-1-4,-6 2-1,-2-1-2,-3-4-2,-4 4-2,-3-1 5,-4-2-1,-6 2-3,-5 1 2,-5 1 1,-4 1-2,-5 1-2,-5 0 0,-3 0-2,-1 0 1,-2 0-3,0 0-8,0 0-2,0 0-1,0 0 0,0 0 5,0 0 5,-5 0 4,-6 0-6,-1 3-1,-8 4-1,-1-1 1,-8 1 3,-2 3-9,-5-1 13,-1 1-2,-4 0 2,1 0-1,3-4 0,1 5 1,3-5 1,0 1-1,2 0 1,1-1 1,4 1 0,8-3-1,7-3 0,8-1 7,1 0-3,2 1 6,0-1 0,0 0-3,8 1 4,16-1-3,13 0 2,12 0 1,10-2 6,5-10-2,0 0 9,3 2 1,-1-2 1,4 0-1,3-4 3,-5 3-12,-5 3 1,-9 0 2,-11 3-4,-5 0-5,-8 4-3,-2 1-1,-8 1-5,-5 1 1,-6-3-1,-7 3-1,-2-1 1,0-1-1,0 2-8,-6 0 3,-15 0 2,-10 0 6,-13 0-6,-6 0 3,-9 3-3,-8 6-6,-2 5 7,0 1-1,11-1 2,16-4 0,12-3-6,16-3 1,7-2 6,6 1 0,1-3 1,0 0 4,0 0 4,14 0 5,7 0 0,6-5-2,2-1 2,-3 1-1,-2-2-7,-2 2-3,-5 0 2,-2 2-2,-8 1-2,-1 0 0,-4 2 0,-2 0 0,0 0-1,0 0 1,0 0-1,0 0-1,0 0 0,0 0 0,0 0 1,0 0-1,0 0 0,0 0 1,0 0-1,0 0 1,0 0 0,0 0 0,0 0 0,0 0 0,0 0 0,0 0 0,0 0 0,0 0 0,0 0 0,0 0 0,0 0 0,0 0 1,0 0-1,0 0 0,0 0 0,0 0 0,0 0-1,0 0 0,0 0 1,0 0-1,0 0-1,0 0 0,0 0 1,0 0-1,0 0 1,0 0 0,0 0-1,0 0 0,0 0 0,0 0 2,0 0-2,0 0 2,0 0-1,0 0 0,0 0 1,0 0 0,0 0-1,0 0 1,0 0-1,0 0-2,0 0 0,0 0 1,1 0 1,0 0 0,1 0-5,0 0 5,-2 0-2,0 0 2,0 0 1,0 0-1,0 0 0,0 0-1,0 0 2,0 0 0,0 0-1,0 0 1,0 0 0,0 0-1,0 0 1,0 0-1,0 0 0,0 0-1,0 0 2,0 0 2,0 0-2,0 0 0,0 0 0,0 0 0,0 0 0,0 0 1,0 0-1,0 0-1,0 0 1,0 0 0,0 0 0,0 0 0,0 0 0,0 0-2,0 0 2,0 0 0,0 0 2,0 0-2,0 0 0,0 0 0,0 0-2,0 0 2,0 0-1,0 0-1,3 0 0,-1 0 2,-2 0-2,0 0-1,0 0 1,0 0 1,0 0 0,0 0 1,0 0-1,0 0 1,0 0 0,0 0 0,0 0 0,0 0-1,0 0 1,0 0 0,0 0 0,0 0 0,0 0 0,0 0-1,0 0 1,0 0 0,0 0 1,0 0-2,0 0 1,0 0 0,0 0 1,0 0-1,0 0 0,0 0-1,0 0 0,0 0-1,0 0-1,0 0 1,0 0-4,0 0 1,0 0-4,0 0 0,0 0-5,0 0-3,0 0-8,0 0-25,-2-5-43,-1-5-114,-2 0-71,2 0-217</inkml:trace>
  <inkml:trace contextRef="#ctx0" brushRef="#br0" timeOffset="165709.68">5607 10154 935,'0'0'87,"0"0"-71,0 0 11,88-19 60,-25 10 41,25 1-79,22-1-14,24 1 1,22-1-17,10-1 16,6-1-13,-2-3-18,-15 2-1,-10 1-3,-14 0 2,-13-1-2,-11 1-37,-13 1-53,-18 3-97,-23 1-187</inkml:trace>
  <inkml:trace contextRef="#ctx0" brushRef="#br0" timeOffset="166114.99">5931 9486 963,'0'0'89,"0"0"-19,0 0 102,0 0-66,0 0-52,0 0-1,-43 118-2,43-37-3,0 8-17,0 1-8,0-3-9,0-7-5,0-5-9,0-13 2,11-6 0,0-10-2,3-9-10,0-6-28,-2-6-27,-3-7-38,-6-5-12,-3-11-75,0-2-10,0-10-6,0-13-180</inkml:trace>
  <inkml:trace contextRef="#ctx0" brushRef="#br0" timeOffset="167075.04">5935 10151 549,'0'0'45,"0"0"-29,0 0 49,0 0-21,0 0-18,0 0-19,-52 0-5,51 0 8,1 0 45,0 0 31,0-7-16,0-5-16,0-5-1,0 1-15,0-6 7,0-2-15,3-8 4,10-3 1,-1-3-19,7-5-6,-5-1 15,2-2-4,1-3-9,-4-1 2,-1-1-3,4 0-5,-1 2 5,0 2-7,2 4 2,3 4-2,3 3 0,1 3-1,1 5-1,5 3-1,3 5-1,1 11 1,3 6-1,-4 3 1,4 11 0,-2 18 5,1 7-5,-7 6 5,-5 5-6,-5 1 2,-2 1 0,-4 0-1,-2-2 2,-4 3 4,-2-4 1,-1 1 0,1-2 2,-2-1 4,-2-2-2,2 0 1,0-4-3,0 2-2,3 0 1,1-1-4,2 0-1,4-1 0,0 1-2,3 0-2,4 0 8,-1-4 3,5 0-5,3-2 1,0-6-1,1 0-2,2-8 0,-2-4 0,2-2 1,-3-2 7,-2-5-1,-2 1-1,-1-3 0,3-1 0,-1-3-4,0 0 8,-3 0-8,4-3 1,-1-7-1,0 0 1,0-1-1,1-2 1,-2-1-2,-5-3 1,-2 0-1,-2-5 2,-1 0-3,0-3 2,-1 0 2,-1-4 0,0-3-2,-2-2-2,-1 0-3,-2 3 0,-6-5 1,0 4-2,0-1 0,0 5 0,0 2 0,0 5-4,0 5-16,0 5-22,0 6-74,9 1-122,-3 1-270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2T03:42:16.71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1F497D"/>
    </inkml:brush>
  </inkml:definitions>
  <inkml:trace contextRef="#ctx0" brushRef="#br0">12859 4045 326,'0'0'93,"0"0"-31,0 0 38,0 0-28,91 0 40,-66 0-38,1-6-24,4 1 2,1 1-4,-4-1-18,-5 1 3,-2 1-7,-7 2-19,-3 1-2,-5 0-4,-2 0-1,-3 0 0,0 0-12,0 0-17,0 0-4,0 0 2,0 0 12,0 0 15,-5 0 4,-2 0 6,-2 0-4,2 0 4,-1 0-5,4 0 0,1 0-1,1 1 2,2-1-2,0 2 4,0-2 2,0 0-2,0 0 2,5 0 3,7 0 0,6 0-8,3 0-1,2 0-17,7-2-100,5-3-148,8-4-208</inkml:trace>
  <inkml:trace contextRef="#ctx0" brushRef="#br0" timeOffset="1614.93">20514 4154 700,'0'0'126,"0"0"-115,0 0 8,85 0 45,-51 0-37,2 0 28,4 0-43,-4 0-5,-5 0 7,-5 0 10,-4 4 1,-4-2-7,-6-2-5,-2 3 1,-4-3-7,-2 0 1,-4 0-4,0 0 4,0 0-7,0 0 2,0 0-6,0 0 2,0 0-1,0 0 0,0 0-1,0 0 3,0 0 3,-4 0-1,3 0-2,-1 0 1,2 3-1,0-3-1,0 0 1,0 0 0,0 0 2,0 0-2,0 0 2,0 0 0,0 0-1,0 0 1,0 0-2,0 0 0,0 0 0,0 0 0,0 0 0,0 0-1,0 0-1,0 0 2,0 0-6,0 0 3,0 0-17,0 0-17,0 0-14,0 0-22,0 0-9,0 0-35,0 1-27,-1-1-69</inkml:trace>
  <inkml:trace contextRef="#ctx0" brushRef="#br0" timeOffset="4147.37">9357 4902 763,'0'0'47,"0"0"-37,86-18 49,-63 18 31,-2-2-35,-4 2-29,-1 0-16,-2 0-9,-5 0 5,-1 0-5,-5 0 1,-2 0 0,-1 0-2,0 0 0,0 0-1,0-1-6,2-2-26,5-1-56,1-3-39,1 3-57,5-2-97</inkml:trace>
  <inkml:trace contextRef="#ctx0" brushRef="#br0" timeOffset="8484.37">10310 6341 228,'0'0'228,"0"0"-178,0 0 9,0 0-3,0 0-5,0 0-23,58 0 35,-36 0-34,4 0 3,2 0 13,6 0-6,8 0 19,9 0-20,7-7 19,5 0-7,5 0-7,1 0 2,-2 1-3,2 1-8,-5 0-11,-3 4-14,-4-2-2,-8-1 1,-3 2-4,-5-2-2,-5 3-2,-5-1-1,-1 0 1,-5 2-5,3-1 2,-4-1 1,-2 1 0,-4-1 1,-4 2 0,-2 0 1,-5 0-6,-4 0-1,-3 0-10,0 0-16,0 0-8,0 0 15,-13 2 12,-10 1-1,-5-2-2,-6 4 16,-4 0 1,-1-1-1,1 1 2,5 2 1,3-2-1,11-3 7,5 1 3,10-1-1,4-2 14,0 0 25,15 0 7,21 0-6,16-5-17,19-6 1,4-1 10,-1-2-3,-6-2-6,-9 2-10,-5-1-14,-12 4-8,-12 3 1,-13 2-3,-11 5 1,-6-2 0,0 1-2,0-3-21,-4-2-8,-11-1-3,-1-2-7,-5-1-1,0 3-14,4 1 6,1 0 0,3 3 18,7 2-2,-2 2-1,2 0 0,3 0 9,0 0 8,3 8 3,-1-3 6,1-1-4,0-1 0,-3-1 4,3-2-2,-5 0-8,-3 0 8,0 0-4,-1-9-4,-2-1-14,3 1-30,-3-1-10,4 1-7,-1 1 1,4 2 44,2 2 12,2 0-3,0 4-6,0 0-41,0 0-97,0 0-33</inkml:trace>
  <inkml:trace contextRef="#ctx0" brushRef="#br0" timeOffset="16878.91">11877 7110 614,'0'0'57,"0"0"-16,114-10 74,-68 5-30,2 0-2,-3 0-31,1 1-21,-4 1-7,1-1-3,-3 1 0,-5 0-12,-6 0 1,-3 2-5,-7-1-3,-1-1 1,-7 1-1,-1 2 0,-6 0-2,-2 0 4,-2 0-4,0 0 2,0 0-2,0 0-5,0 0-8,0 0-5,-13 0 8,-6 0 0,-5 0-5,-2 0-3,-2 0 5,-2 5 10,0 4 0,0-2 2,5-3 1,7 0 4,6-2-1,8-2 4,4 0 16,0 0 20,0 0 3,2 0 6,18 0-17,7 0-16,5 0-5,6 0-7,1 0 1,1 0-2,-5 1 2,0-1-4,-4 0 4,-4 0-7,-5 0 2,-3 0 0,-6 0-2,-4 0-1,-5 0-1,-2 0 1,-2 0-3,0 0-20,0 0-23,0 0-28,0 0 2,-2 0 5,-2 0-46,-2 0-39,0-4-49,3-4-54</inkml:trace>
  <inkml:trace contextRef="#ctx0" brushRef="#br0" timeOffset="21310.43">7849 7897 532,'0'0'50,"0"0"-29,88-5 79,-46 5 0,8 0-21,9 0-26,3 0-13,2 0-7,4 0-4,-3 0-4,1 2 7,-5-1-3,-3-1-1,-4 0-6,-2 0-9,-5 0-3,0 0-4,-7-3-1,2-3-1,-8-1-1,-4 2-3,-6-1 2,-11 2 3,-3 1-5,-6 0-2,-3 3 2,-1 0-12,0 0-11,0 0-8,-11 0 16,-9 0 8,-5 0-4,-4 0-3,-2 0 4,-8 0-3,-2 0 0,-8 0 0,-3 7 8,-1-2 3,6 3 2,6-1 0,8-2 1,12-1 0,9-1 6,8-3 10,4 0 4,0 0 35,0 0 3,10 0 9,14 0-32,9 0-15,7 0-1,5-3-6,1 1-1,-2-1-1,-4 1 2,-6 1-4,-4 0-1,-6-1-4,-5 2-1,-7 0-1,-4 0-2,-5 0 1,-3 0-2,0 0 0,0 0 1,0 0 0,0 0 0,0 0-1,0 0-1,0 0 1,0 0-6,0 0 2,0 0-2,0 0-2,0 0 4,0 0 1,0 0 2,0 0 0,0 0 1,0 0 0,0 0 1,4 0 0,-4 0-1,0 0 1,0 0-1,0-1 1,0 1 0,0 0 0,0 0-1,0 0 1,0 0-1,0 0 0,0 0 0,0 0 0,0 0 0,0 0 1,0 0-1,0 0 0,0 0 0,0 0 1,0 0-1,0 0 0,0 0 0,0 0 0,0-1-5,0 1-14,0-2-28,0-3-39,0-1-41,0-4-154,0-1-233</inkml:trace>
  <inkml:trace contextRef="#ctx0" brushRef="#br0" timeOffset="22599.94">17810 7248 875,'0'0'9,"0"0"12,0 0 75,0 0-15,0 0 21,0 0-25,0-32-23,0 32-7,0 0-3,0 0-1,0 0-23,0 0-7,0 16-7,6 15 3,2 14 14,3 17 20,3 10-19,0 5 10,3 0-9,2 1-10,1 2 6,-1-1-4,2 2-7,1-1 2,-4 0-3,0 0 0,-2-1 1,-1-4-4,2-5-1,-2-7 1,1-5 0,1-4 3,-1-8-7,-4-5 2,3-8 2,-8-7-1,-1-7-3,-4-7 1,-2-4-1,3-5-2,-3 0 0,0-3 0,0 0-4,0 0-12,0-1-10,-3-10-19,-6-6-41,-6-2-40,-2-3-39,-5-3-56,-3-4-26,-5-3-67</inkml:trace>
  <inkml:trace contextRef="#ctx0" brushRef="#br0" timeOffset="22984.25">17307 8301 388,'0'0'476,"0"0"-465,0 0-4,-80-34 77,75 30 20,3 1-3,2-4-38,10 0-4,25-3-32,28 0-3,27-1 14,41 3 13,30-2 3,28-2 9,25-3-13,12-4 5,10 1-19,7-1-6,-3 0-4,-12-1-13,-17 2 9,-19 3-17,-16 1 0,-18 1 0,-21 6-1,-29 2-4,-34 1 0,-33 3-5,-25 1-13,-12 0-12,-4 0-26,-8 0-79,-27-2-69,-24 1-93,-22 0-300</inkml:trace>
  <inkml:trace contextRef="#ctx0" brushRef="#br0" timeOffset="24634.93">18005 8131 502,'0'0'113,"0"0"-71,0 0 89,0 0-57,0 0-19,0 0-10,17-3-17,-17 3-2,0 0 16,0-2 5,0 2 5,0-2 5,0 2 2,0-3 0,3-3-8,1-2-15,2-1-19,-2-1-1,1 0 1,-2-3-4,-2-1-2,1 0 2,-2-3-4,0-4 4,0-4 2,0-4-4,0-8-1,0-3-2,0-4-1,0-2-1,0 3 0,0-1 8,0 5 1,8 0 3,3 2-11,1 1 4,3 2-1,2 1-9,-1 2 0,0 3 0,1 4 1,-4 4 1,4 2-2,-1 2-1,-2 4 0,3-1-1,0 4 1,-4 2-5,3 3 5,0 1-4,1 1 4,4 1-2,2 1 1,1 0 1,-1 0 1,3 7 4,-1 3-5,-1 3 4,0 5 2,0 2-3,-3 2 0,0 3-1,-4 3 2,3 1-3,-5 1 3,1 2-1,-1-1 1,-3 4 0,1-4 3,-2 4-5,0 2 3,-1-1 1,-3 1 0,2-1 1,1 0 2,0 1-5,0 1 7,2 1-4,-2 0-3,2 1 4,2 2 1,2 5-2,1 1-3,0-1 5,-1 0-2,3-1-3,-1-5-1,2 1 4,4-1-1,0-3 1,2 1 2,1 2-4,-2-2 0,2-1-1,-2-1-1,-1-3 0,2-1-3,0-1 4,1-2-2,1-2-2,2-2 0,1-2 0,2-4 2,0 0-1,1-1 0,-3-2 0,-1-5 2,-1 0 0,-5-6-2,3-2 2,-5-4 0,1 0 0,-1 0 0,0-4 3,0-7-4,1-3 0,-5-1 2,-2 0-2,-1-1 1,-2-2-2,1-2 3,-1-3-3,-2-2-1,0-2 1,0 0 0,1 1 0,-1-2 0,-1 2 0,-1 1 1,0-1-3,0 0 2,-2-1 0,1 0 0,-1 0 0,1-1-1,2 1 0,-2 0 0,-1 1-1,0 1 1,-1 1 0,-1 0 1,-2 0-2,0 0 1,0 0 0,-2 3-1,1 4 1,-2 3-2,0 4 0,0 5 2,0 1-5,0 4-15,0 0-35,0 0-41,0 0-159,0 0-386</inkml:trace>
  <inkml:trace contextRef="#ctx0" brushRef="#br0" timeOffset="26067.97">18447 8122 236,'0'0'2,"0"0"3,0 0 25,0 0-18,0 0-9,0 0-2,-11-8-1,7 5 5,1 2 5,-4-2 5,6-2 16,0 0 15,-1 1 19,2-2 3,0 1-2,0 1 1,0 4 19,0-4-14,0 4-13,0 0-8,0 0-6,0 0-16,0 0-3,0 0-2,0 0 1,0 0-2,0 0-8,0 4-2,0 5 21,0 2-11,0 3-6,4-2-9,3 0 1,-4 0-4,0-4-2,-2-3-3,1-1 1,-1-4 2,-1 0-2,0 0 3,0 0 4,0 0 2,0-11-9,0-3 0,0 0-1,0-1 1,0 1 2,-1-2 3,-1 3-1,-1 3 7,2 3 10,1 6 5,0 1-4,0 0-7,0 0-16,0 11 1,6 6-1,1 5 16,0-1-12,-1-3 1,-3-3-2,-1-1-2,1-3-1,-2-3-28,2-4-99,2-2-131,2-2-401</inkml:trace>
  <inkml:trace contextRef="#ctx0" brushRef="#br0" timeOffset="26708.77">18406 8031 680,'0'0'54,"0"0"-28,0 0 75,0 0-53,0 0-17,0 0-10,9 32 7,-3-14-4,3 3-2,-3 1 4,0-3 2,2 3 6,-2-5-10,1 0-1,-1-3-9,-1-3-12,-2-2 0,-2-2-2,-1-2-1,2-4-21,-2 0-29,0-1-34,0 0-115,0 0-66,0 0-227</inkml:trace>
  <inkml:trace contextRef="#ctx0" brushRef="#br0" timeOffset="29241.8">18456 8095 372,'0'0'44,"0"0"8,0 0 28,0 0-51,0 0-14,0 0-13,0 0-1,0 0 0,0 0 0,-4 0-1,0 0-44,3-5-75,-1 3-228</inkml:trace>
  <inkml:trace contextRef="#ctx0" brushRef="#br1" timeOffset="43951.38">18539 8139 326,'0'0'19,"0"0"-9,0 0 41,0 0-21,0 0 20,0 0-17,-4 0 10,1 0 5,0 0 15,-3 0-10,0 0-30,0 0-23,1 0-18,2 0-51,3 0 13,0 0 1,0 0-17,0 0 21,0 0 14,2 0 34,1 0 2,0 0-28,-3 0-40,0 0-133</inkml:trace>
  <inkml:trace contextRef="#ctx0" brushRef="#br1" timeOffset="45081.66">18526 8132 28,'0'0'253,"0"0"-251,0 0 3,0 0 8,0 0-5,0 0 11,0 0 0,0 0 15,0 0 18,0 0-4,0 0-15,0 0-19,-3 0-8,3 0-1,-2 0-5,2 0 2,-1 0-1,1 0 1,0 0 1,0 0 4,-3 1-2,3-1-2,-2 0 4,1 2 5,1-2 2,-2 1-8,1 1 10,-1-1 5,1-1-6,-1 2-1,1-2-10,-1 3-2,-1-1 2,3 0-3,-1-1 2,-1-1 9,2 2 16,0-2 7,0 0 12,0 0-11,0 0-6,0 0-15,0 0 2,0 0-2,0 0-4,0 0 10,0 0-3,0 0 6,0 0 5,0 0 4,0 0 5,0 0 4,0 0-2,0 0-15,0 0-9,-1 0 0,1 0-1,0 0-1,0 0-1,0 0 4,0 0 4,0 0-7,0 0 5,-3-2-9,3 1-4,0 1-3,0-2-1,-2 0-2,2 1 2,-1-2-1,1 1 0,-3 0-1,2-2 0,-1 1 1,0-2 0,1 2 2,0-3 3,-2 2 7,1-3-5,-3 1 2,4-2-1,-5-1-6,3-2-3,-5-1 0,3 1-18,-1 1-27,4 1-50,1 4-22,1 5-48,0 0-152,0 0-159</inkml:trace>
  <inkml:trace contextRef="#ctx0" brushRef="#br1" timeOffset="48763.62">18502 8135 195,'0'0'343,"0"0"-323,0 0 21,0 0 11,0 0 16,0 0-16,1 0-28,-1 0 11,0 0 15,0 0-1,0 0 5,0 0-16,0 0-11,0 0 0,0-2 3,0-2-2,0-1-18,0-1-3,0 0 0,0-2 2,-1 2-3,-2 1 2,0-4 6,0 3 4,1-4 2,-2 3-5,1-1 4,1 2 4,1-2-1,1 1-8,-1 0-1,1 0 3,-2 1-11,2 2 5,0 2 0,0-1-2,0 0-1,0 1 3,0-2 0,0 1 7,0-2 3,0-2 0,0 3-2,0-1 0,0-1 3,0 0-2,0 1-7,0-1-3,0 1-4,0 0 3,0 0-2,0 1-2,0 1 1,0-5 0,0 2 3,0 0 0,3-2-2,-2 0 1,3 1-4,-3-1 1,-1-1-2,3 1 2,-3 0-1,0-1 0,0-1-2,0 0 2,0 0-2,1-4 1,1 1-1,1 1 0,0 1 0,-2-3-1,1 3 0,-1 0 2,1 0-4,-1 1 4,1-2-1,-1 2-1,4-3 0,1 2 0,-3-1 0,4 3 0,-2 0 0,-1 0 1,1 1 1,-2 1-2,1-1 0,-3 0 2,2 0-1,0 2-1,0-2 0,2 1-1,0-3 1,-1 1 0,2 1 0,-2-1 1,-1 2-1,0 0 0,-1 0 1,1 1-1,0-2 0,-2-1 0,4 1 0,1-1-1,-2-2 2,4 3-2,-2-2 1,1 0-2,2 2 2,-3-3 1,0 5-1,-1-1 0,1 0 0,-1-1 1,0 2-1,-1-2 0,1 1 0,1-2 1,4 0-2,-1 1-1,-1-1 2,-1 1 0,0 3 0,-2 1 1,-2-3-1,0 1 0,0 2 0,2 1 1,-1-1-2,2 1 1,-2 0-2,2 1-3,-1-3 3,0 3 0,0 1 1,1-3 0,0 2 1,-3 0 0,2 1 0,1 1 0,4 0-2,0 0-3,4 0 3,2 0 0,3 1 2,1 5 0,-1-3 1,-5-1 0,-1-2-1,-4 2 0,0 2 0,-1-1-1,-1 1-1,1 0 2,-2 0 0,1 1-1,2 0-1,-2 3 1,1-1 1,0 0 0,0 0 0,-2 1 0,-1-1 0,-1 0-1,1 2 1,0-2 0,2 4 0,-1-4 0,0 5 0,1-2-1,2 1 2,-2 0-1,1-1 1,1 0 0,-3-1-1,0 1 0,0-4 0,-2 2 0,2 0 0,0 1 0,-2-1 0,3 1 0,-4 1 1,1 1-1,1-1-3,0 3 3,-2-2 0,2 1 0,-1-1 1,0 1-1,2 0 1,-2-1 0,2 2-1,-2-2 0,1 2 0,-1-1 1,-1 2-1,2-2 0,-2 1 0,1-2 1,-1 0 0,0 0-1,0 0 0,2 0 2,-3-1-1,5 0 1,-4-1 0,4 1 0,0 0-1,-1 3 0,0 0 0,2 1 0,-4 1-1,2 0 0,0 3 0,2-1 0,-1-2 2,2 0 0,-2-3-2,1 1 0,-1-1 1,-2-3-1,2 2 1,-1 0 2,1-3-2,-2 3-1,0-1 2,1 2 0,-2 1-2,1 1 0,-1 2 0,2 1 2,-3 1-1,1 0-1,0 2 0,0 0 1,1-2-1,-1-1 0,3 0 1,-2-1-1,1 1 0,-3-2 0,4 1 1,-2-1-1,1 1 0,0-2 0,0 1 0,0 1 0,0-2 0,1 0 1,2 1-1,-1 0 0,2-1-1,-1 0 1,0 1 0,-3-1 3,5 0-5,-3 1 4,0-1-4,-1 0 4,2 0-2,-1 0 1,1 0-1,1-2 1,0 2-1,1-1-1,1-1 1,-2 2 0,2-1 0,1-1 0,0 2 0,1 0 0,-2-2 0,5 1 0,-5-2 0,-2 2 0,2-3 0,-6-2 0,0-2 0,0-1 1,-2-3-1,1 1 0,-2 0 0,1 1 1,2 0-1,0 2-1,5 1 1,-4 0 0,2 1 0,1-1 0,-4 0 0,2-1 1,-1-2-1,-2 3-1,4-4 1,-5 0 0,1 1 0,1 1 1,-2 0-1,4-1-1,-1 1 1,-2 2 1,1-3-1,-3 0-1,1-2 1,-1 1 1,-1 1-1,2-3 0,-1 1 1,1-1 0,1 0-1,0 2 0,-1-2 0,1-1 1,-1 1-1,-3 1 0,1-2 0,-1 1-1,2 1 2,0 0-1,2-2 0,-2 0 1,1 3-1,0-3 2,1 2-2,-2-1 0,-1-1-1,1 2 1,-2-2 0,1 1 0,-1-1 2,-1 0-2,0 0 0,2 0 0,1 0 1,1 0-1,2 1 1,-2-1-1,-2 0 0,0 0-1,3 0 2,-1 2-1,-1-2 0,0 0 0,-3 0 2,1 0-2,2 0 2,0 0-1,0 0 1,2 0-2,0 0 0,-2 0 1,-1 0-1,2 0 0,2 0 0,-6-2 2,5 0 0,-4-3 1,2 0-1,0-2-1,0-1 0,2-1 0,-1-1-1,3 2 0,-2-1 1,-2 1-1,0-1 1,0 1-1,-2-1 1,2-2 0,-3-2-1,1-1 1,-1-1 1,0-1-1,0-1 0,3 2 1,0-1 3,-2 2 1,6-2-2,-4-1 0,-1 0-1,1-5-1,-3-2-1,0-3-1,1-4 0,1-1-1,1 6 1,-1 1 1,3 6-1,1 5 0,0 2 0,-4 1-2,-2 3 4,1 2-2,-1-2 0,2 2 0,1-4-2,-2-2 2,2 0 0,-2-4 0,1 2 2,0-4-2,-1 3 0,1 0 0,2-2-1,0 4 1,-1 2 0,0 2 0,-1-1 0,-1 3 0,1-1-1,1 0 2,2-1-1,-2-1 0,-2-2 0,2 3 0,-3 0 1,0 1-1,4-2 0,-1 0 1,-1-1-1,-1 0 0,-1 2-1,2 2 2,1 2-1,-2 3 0,1-1-1,-2 2 1,0-2-1,0 3 1,1-3 0,2 0-1,-1-1 1,-1 3 0,-1-2-2,0-1 1,0 2 0,2-2-3,-1 3-3,-1-1-2,2 1 1,-2-1-1,0 0-4,2-1-1,-2-1-4,0-2 6,0 2 1,0 0 2,0 2 2,2-1 2,-1 2-1,1-1-19,0 2-58,2-5-114,1 3-246</inkml:trace>
  <inkml:trace contextRef="#ctx0" brushRef="#br1" timeOffset="65712.58">14525 10176 78,'0'0'495,"0"0"-447,0 0 16,0 0 38,0 0-27,0 0-13,132-11-9,-63 11-23,6 0 1,0 0 2,-7 0 12,-7 0 4,-7 3-20,-7 0-1,-12-1-2,-8-1-5,-9 1-13,-11-2-4,-5 0-2,-2 2-2,0-1-4,-8-1-11,-12 0 4,-8 0 1,-2 0-1,-3 0 3,0 0-3,-2 0 11,3 0-2,-3 0 2,1 0 0,3 0 1,2 2 0,5-1 2,9 0 13,11-1 3,4 0 2,0 2 7,15-2-8,19 0 9,14 0-18,10 0-3,1 0-7,-6 0 1,-5-2-2,-9 1 0,-5-3-1,-6 2-13,-10-1-6,-6-1 0,-7 4 3,-5 0 4,0 0-4,0 0 2,0 0 3,0 0-1,0 0 1,0 0 4,0 0 8,0 0-3,0 0-3,0 0-16,0 0-10,0 0 2,0 0 2,0 0 6,0 0 0,0-1 3,-2 1-3,-2-2-13,-1 2-35,0-1-32,3 0-51,0-2-71</inkml:trace>
  <inkml:trace contextRef="#ctx0" brushRef="#br1" timeOffset="67414.98">17541 10545 522,'0'0'54,"0"0"-17,0 0 65,0 0 1,0 0-18,0 0-19,0 0-18,8 0 17,21 0 7,16 0-2,20 0-2,12 6-9,9-1-18,11 1 2,3 0-11,8-2-10,2-4 7,2 0 1,3 0-8,0 0 4,-2 0-6,-6 0 5,-11-4-7,-13 4 8,-15 0-13,-20 0-7,-13 0-1,-11 0-3,-9 0-1,-8 0 0,-4 0-1,-3 0 0,0 0-1,0 0-1,0 0 2,0 0 2,0 0-2,0 0 0,0 0-3,0 0 3,0 0-2,0 0 1,0 0-1,0 0-2,0 0-5,0-3-1,0 0-1,-6-1 2,-1-3-3,-3-2 6,-1-1-1,-4 0-5,-3-2-2,-2 0 5,0 1 2,-2 0 4,1 1-3,-1 0 1,2 1 1,2 2 0,2-1 2,1 3 1,4 1 0,5 1 1,2 3 0,4 0-1,0 0 0,0 0 2,0 0-1,6 0 2,12 8 9,6 0 3,4 3-3,2-2 1,3 1 0,-2 0-1,2 0-4,-8-3-4,-6 0 3,-4-2-5,-3-2 2,-3-1-2,-4-2 5,-3 0-5,0 0 4,-2 0-5,0 0 6,0 0-5,0 0 2,0 0-2,0 0 1,0 0-1,0 0 3,0 0-4,0 0 0,0 0 0,0 0 1,0 0 1,0 0-1,0 0 0,0 0-1,0 0-1,0 0-1,0 0 0,0 0-2,0 0 2,0 0-1,0 0 0,0 0 1,0 1 2,-4 10 0,-4 2 0,1 3 2,-6 5 1,0-1 2,-1-1-1,-2-1 0,2 0-1,1-5 0,6 1-2,0-3 0,4-3-1,0 0 0,3-1-1,0-2-1,0 0-10,0-2-36,0 2-91,-6-3-125,-10-2-284</inkml:trace>
  <inkml:trace contextRef="#ctx0" brushRef="#br1" timeOffset="68659.96">19700 10304 447,'0'0'38,"0"0"-7,0 0 46,0 0 2,0 0 27,0 0-22,1-43-27,-7 39 14,-7 0-10,-7 4-17,-3 0-18,-6 3-3,1 16 0,-5 7-9,6 6-7,2 4 0,7 5-3,10-1 0,8 0-3,0-6 0,20-7-1,2-3 6,5-6-1,0-7 14,6-5 3,-2-5-2,-1-1-12,-2 0 5,-3-10 2,-5-6 3,-7-6-11,-3-6-5,-5-5 5,0-8-7,-4-1-6,-1 0-5,0-2-7,0 2 6,-6 2-3,-1 5-1,-1 9 16,2 9 0,3 6 2,0 6-2,3 2 2,-1 3-2,-2 0-7,2 0-3,-2 0-20,0 0-14,1 5-24,2 1-36,0 0-78,0 1-138</inkml:trace>
  <inkml:trace contextRef="#ctx0" brushRef="#br1" timeOffset="69149.26">19667 10311 829,'0'0'97,"0"0"-39,0 0 42,0 0-13,16 80-7,-44-56-49,-8 3-22,-12-5-4,-4-5-5,3-6-4,7-11-16,17 0 20,16-12 1,9-9 46,27-6 53,19 1 11,14 6-20,7 3-19,-4 9-30,-7 8-6,-13 0-17,-13 13-10,-9 11-9,-12 5-2,-9 3 1,0-1-2,-12-7-2,-7-6-7,-1-8-4,1-9 3,4-1-1,6-1 8,4-15-2,5 1-13,0-1-17,0 2-27,7 5-52,7 1-67,3 3-67,5-1-235</inkml:trace>
  <inkml:trace contextRef="#ctx0" brushRef="#br1" timeOffset="69397.39">20207 10281 1242,'0'0'97,"0"0"-52,0 0 72,0 0-40,0 0-27,0 0-44,21 69 12,-21-11-5,-2 0 5,-4-7-11,3-3-5,2-9-2,1-5-14,0-7-40,0-5-69,-5-8-22,-4-5-88,-7-9-27,-4 0-63</inkml:trace>
  <inkml:trace contextRef="#ctx0" brushRef="#br1" timeOffset="69602.56">20041 10319 803,'0'0'115,"0"0"-15,47-71 37,-31 54 2,5 1-48,9-4-30,8 1-36,7 2-12,3-2-5,-5 4-6,-7 3-2,-9 6-3,-10 6-33,-9 2-84,-8 21-117,-3 9-93,-21 9-195</inkml:trace>
  <inkml:trace contextRef="#ctx0" brushRef="#br1" timeOffset="70318.85">20081 10645 742,'0'0'111,"0"0"-73,0 0 34,26 73-18,-7-61-5,4 2-31,0-2-14,4-6 2,2-4-5,-3-2-1,4 0-40,-4-15 7,-2-4 14,-5-3 13,-4 3 6,-3 2 4,-5 2-1,-1 5 10,-1 2 16,-4 6 16,-1 0 10,0 2 1,0 0-8,0 0-25,0 12-15,0 9 4,0 4 4,3 5-4,-2-2-3,1 1-6,-1-4-2,1-1 0,-2-9-1,0-6-1,0-4-7,0-5-17,0 0 14,0-8 8,0-12-9,2-5 5,4-1 6,1-1 1,3 3 5,1 2 5,-1 6 20,2 7 6,0 2-10,0 7-8,2 0-12,-1 5 1,1 14 0,-3 3 0,1 2-5,-5 1 1,-3 0-3,-3-3 0,-1-5-1,0-7-1,0-3-12,0-6-6,-1-1 11,-3 0 9,3-8 5,0-13 3,-1-2-5,2-2 3,0-2 2,3 1 5,11 6 1,2 4 10,1 5 7,2 8-10,2 3-6,0 0-4,0 13-2,1 7 0,-6 4-8,1 4 9,-7-2-4,-5 2-2,-4-5-3,-1-5 0,0-1-1,0-5-24,0 1-65,-1-1-78,-1-6-200</inkml:trace>
  <inkml:trace contextRef="#ctx0" brushRef="#br1" timeOffset="72784.13">17611 10572 57,'0'0'44,"0"0"17,0 0 5,0 0-13,0 0-1,0 0-3,-10-7 6,10 7 17,-2 0-7,2 0-17,0 0 12,0-2-8,0 2 0,0-1-2,0 1-4,0-1 2,0 1 4,0 0-6,-2 0-4,2-2 3,0 1 2,-4 1-7,3 0 5,1 0-7,-3 0-7,3-2-4,0 2-2,0 0-3,0 0-3,0 0 2,0 0-4,0 0-4,0 0-2,0 12 6,0 2 7,0 6 2,0 1-5,0-1-1,4 2-1,1 2-10,1 1 6,1 2 0,1 3 2,-1-1-5,2 1 3,2 1-3,1 0-1,-3 2 0,4 0-2,-2 3-1,2 2 4,0 1-5,2 2-1,-1 3-3,2 0 0,-4 4 0,2 0 0,-2-2 2,1 2-1,-2 1 0,-1 1 1,-4 4 0,-2 4-2,-1 1-1,-3-3-2,0-4 3,0-1-1,0-6-2,4-1 2,-1-2-1,0-5 0,2-5 0,-2-3 1,1-6-1,-3-2-1,2-4 0,-2-3 1,1 3-1,-1-5 0,1 3 3,-1-2-3,2 1 0,-2 2-1,1-2 1,-1-1 1,1-3-1,-2-5 0,0 0 1,0-4-1,0 1 2,0-2-2,0 0 1,0 0 3,0 0-2,0 0-2,0 0 0,0 0-1,0 0 1,0 0-3,0 0-2,0 0 1,-2 0-2,-8-9-2,-5-2-3,-3-2 2,0 2-3,0-1 5,0-1 3,2 4 2,-2-1 0,2 0 2,1 2 3,0 1-3,2 0-1,0 1 0,3 1 1,1 2 0,5-1 0,2 3 1,2 0 0,0-1 3,0 2 0,0 0 1,0 0-2,0 0-3,0 0 2,0 0-1,2 3 0,7 6 0,4 2 0,-2 0 1,0 0-1,3-1 0,-3 2 0,-1-3 0,2 1-1,-2-1 1,-3-1 3,1-1-2,-2 0-2,-1-1 0,2-1 0,-4-1 0,1-2 1,1 3 0,-2-2-1,1-1 1,-1 0-1,-1-1 0,3-1 3,-3 0-3,0 0 3,-2 0 0,1 0 7,2 0 1,2-4 3,4-5-3,2 3-3,-2 0-1,2 1 0,1 0 0,-3 2 0,0-3-2,-1 3-3,2-5 3,-1-1-2,2-1 0,1-2-2,1-4-1,3 1-5,-2 1-4,2 1-23,-6 4-17,-3 2-9,-4 4-70,0 1-101,2-1-173</inkml:trace>
  <inkml:trace contextRef="#ctx0" brushRef="#br1" timeOffset="73515.14">18029 12397 170,'0'0'142,"0"0"-57,0 0 30,0 0 19,0 0 24,0 0-13,21 50-18,-17-25 18,2 3-34,2 2-30,-2 2-16,-2-1-17,-2-1-26,-1 1-14,1-6-7,-2-6-1,0-5-38,0-7-61,0-7-112,0 0-110,0-10-193</inkml:trace>
  <inkml:trace contextRef="#ctx0" brushRef="#br1" timeOffset="73777.45">17837 12438 993,'0'0'154,"0"0"-140,0 0 18,0 0 70,0 0-27,103-60-26,-73 48-33,5 0-11,1-3 1,-3 1 3,-6 1-4,-1 1-4,-4 3-1,-5 4-39,-2 5-121,-5 0-171,-9 13-437</inkml:trace>
  <inkml:trace contextRef="#ctx0" brushRef="#br1" timeOffset="74044.88">17760 12772 1234,'0'0'73,"0"0"-66,0 0-7,0 0 12,0 0 23,0 0-18,70 18-12,-35-7-2,8-3 3,8-1-1,7-5-1,2-2-2,-2 0-1,-3 0-1,-6-10-11,-1 2-48,-6-1-95,-6 1-24,-9 0-95,-8 2-69</inkml:trace>
  <inkml:trace contextRef="#ctx0" brushRef="#br1" timeOffset="74272.94">18429 12755 241,'0'0'311,"0"0"-311,0 0-63,0 0 20,0 0-7,0 0 49,31-2-16,-28 2 4,1 0 13,-1 0 52,-1 0-9,0 0 5,-1 0 3,-1 0-18,0 0-7,0 0-12,0 0-10,0 0-4,0 2 1,0 2-1,0 0-21,3 2-70,3 2-123</inkml:trace>
  <inkml:trace contextRef="#ctx0" brushRef="#br1" timeOffset="74720.75">18429 12755 317,'107'72'285,"-104"-72"-172,-1 0 31,-2 0-7,0-8-52,0-2-18,-3 1-40,-9-1-6,-5 2 17,-1 1-12,-3 7-13,-1 0-11,3 2 1,-2 17-2,5 6 2,5 4-1,5 2-1,6 2 1,0-6-3,1-4 3,15-4-2,1-5 3,6-5-2,-1-3 11,2-6 6,-2 0 11,1-3-5,-4-9 0,-1-2-10,-3-5 0,-3-3 6,-3 0-7,-6-1-2,-2 4 3,-1 2-5,0 6-7,0 6 1,0 4-2,0 1-1,0 0-3,0 0-14,0 13 8,0 6 9,0 2 1,2 0 1,7 0-1,1-4 2,7-2-3,7-3 0,7-3-4,6-4-54,5-5-175,-5 0-288</inkml:trace>
  <inkml:trace contextRef="#ctx0" brushRef="#br1" timeOffset="76768.85">17960 10614 12,'0'0'55,"0"0"-55,0 0 0,0 0 31,0 0 49,0 0 5,2-59-4,-2 52 18,0 2 20,0 4-22,0-2 17,0 3-12,2 0-2,-2 0-29,4 0-17,5 4-23,0 16-14,3 7 28,1 2 0,-4 3-8,-3-2-10,3-3-3,-3 0-1,0-1-9,0-4-4,0-3-4,3-2-2,-2-4 3,-1-2 7,0-1-5,-1-3-5,-1-2 0,-1-1-3,-2-2 1,-1-2-2,0 0 0,0 0 3,1 0 0,-1 0-2,0 0 2,0 0 1,0 0-1,0 0 1,0 0-3,0 0 3,0 0-2,0 0 3,0 0-2,0 0 2,-5 0 0,-13 1-1,-7 2-1,-6 2 4,-5 0-4,-5 1-1,-4 0 5,1-1-2,-2 1-4,6-3 0,10 3 1,9-5 1,12-1-3,9 0-4,0 0-21,7 0-35,19 0-21,3 0-74,1 0-70,-4 0-108,-5 0-201</inkml:trace>
  <inkml:trace contextRef="#ctx0" brushRef="#br1" timeOffset="77385.7">19862 10699 292,'0'0'743,"0"0"-743,0 0-27,0 0 24,0 0 1,0 0-9,-15 38-38,-1-7-157,-5 3-81</inkml:trace>
  <inkml:trace contextRef="#ctx0" brushRef="#br1" timeOffset="83842.04">18506 11117 565,'0'0'0,"-131"37"-12,80-20-232</inkml:trace>
  <inkml:trace contextRef="#ctx0" brushRef="#br1" timeOffset="85002.31">17643 10615 289,'0'0'56,"0"0"-27,0 0 19,0 0 23,0 0 12,0 0-27,-11-16-9,11 23 3,5 10 42,16 5-23,9 7-20,7 8 2,10 9-22,7 7-16,7 9 8,5 4 1,4-1-15,-1 0 9,2-2-9,-4-5 8,-1-4-3,-2-8-4,-3-5-3,-5-4-3,-10-11 0,-6-6 0,-12-5 0,-8-4-2,-8-5 0,-5-1 0,3-4-1,2 2 0,2-2-7,1-1-13,0 0 4,-3 0-2,-2 0 13,-2-4 0,-1-5 2,-6-3-12,-1-5 2,0 1 9,0-2 5,0-2 2,-5 2 1,-3-1-1,1 1 1,1 3 0,1 5 1,3 3 1,2 4 4,0 3 8,0 0-5,0 0-8,0 0-4,0 8 0,0 7 2,2 0 1,4 2 0,2-3 6,-2-1-3,5-3 3,-3 0-1,0-3-1,-2 0-1,1 1-2,-1 0 3,-1 4 5,-1-3 5,-1 4-3,-3-3-1,0 3 4,0-2-1,-3 0-2,-6-2-7,-4-1 3,-3-1-3,-1-1-4,-5 1-1,0-1-2,0-3-9,3 1-42,4 0-34,4-1-36,-1-3-153,2 0-164</inkml:trace>
  <inkml:trace contextRef="#ctx0" brushRef="#br1" timeOffset="91962.01">14564 10254 176,'0'0'219,"0"0"-192,0 0 21,0 0 27,0 0-23,0 0-7,0 0-21,0 0 4,0 0 15,0 0 13,0 0 3,0 0-12,0 0-5,5 0-2,8 0-3,4 0-2,6 0-2,6 0 10,5 0-4,7 0 1,4 0 14,6 0-15,3 0-7,-2 0-12,-1 0-5,-5 0 0,-3 0-8,-7 0 2,-8 0-7,-10 0-1,-8 0 0,-6 0-1,-4 0-1,0 0-5,0 0-12,0 0-5,-2 0 3,-17 0 15,-8 0-2,-7-3-2,-7 0 2,-6 1-3,-4 2 0,-4 0 10,1 0 0,6 0 0,7 0 2,9 0-1,14 2 0,6-2 7,11 0 6,1 0 12,0 0 4,0 0-17,16 0 5,8 0-10,12 0-3,10 0 2,8 0-3,4-4-1,-3 0 1,-10 0 0,-9 1-4,-11 2 2,-10 1-2,-8 0-3,-7 0 0,0 0-18,0 0-21,-9 0-17,-12 0 10,-7 0 14,-4 0 3,0 1 11,-4 1 19,-2-1 1,-1 0 1,0 1 2,5-2 4,8 0 11,12 0 11,9 0 11,5 0 9,0 0-1,0 0-18,12 0-10,18-4-10,9 1-7,10-2 2,0 0-4,3 2 3,-5 0-3,-4-1 3,-11 2-1,-8 2 0,-12 0-2,-8 0-3,-4 0 1,0 0-1,0 0-7,-5-3-6,-16 3 2,-6-1 0,-6 1 10,-2 0-1,-6-1-1,-5 1 2,-3 0 4,-3 0 0,4 0 1,11 0 3,8 0 9,13 0 0,10 0-1,2 0 6,4-2-1,0 2-1,5 0-7,18 0 0,14 0-8,14-1 3,8-3-3,9-1 3,-3 2-4,-8-2 4,-8 2 2,-14 3 2,-7 0-7,-15 0-1,-6 0 0,-7 0 0,0 0 0,0 0-5,-16-1-4,-11-1 3,-8-1 2,-9 3 3,-3 0 1,-3 0-2,-4 0 2,-2 0 0,2 5 0,6 2 0,11-2 7,16 0-1,10-4 7,11-1-1,0 0 9,8 0 7,16 0-4,13-3-8,7-5-2,3-2-6,-3 3-6,-7 0 2,-7 3-4,-6 0 2,-7 0-2,-3 1 0,-6 3-2,-4 0-1,-4 0-13,0 0-11,0 0-4,0 0 1,0-2-5,0 2-11,0-3-33,0 1-88,-4-3-77,-1 0-82</inkml:trace>
  <inkml:trace contextRef="#ctx0" brushRef="#br1" timeOffset="93027.61">10364 6852 340,'0'0'812,"0"0"-791,0 0 5,0 0 68,0 0-21,0 0-2,0-14-36,0 14-22,0 0-9,0 0-4,0 0-2,0 0-5,0 0-2,0 0-15,0 0-17,0 0-21,0 0-50,3 0-24,-2 1-67,1 4-108</inkml:trace>
  <inkml:trace contextRef="#ctx0" brushRef="#br1" timeOffset="93898.4">8945 7729 909,'0'0'266,"0"0"-265,0 0 4,0 0-3,0 0 7,0 0 23,20-2-32,-20 2-16,0 0-42,0 0-3,1 0 4,1 0-16,1 0 19,1 0-3,2 0-3,3 0-25,0 0-43,0 0-65,1 0-107</inkml:trace>
  <inkml:trace contextRef="#ctx0" brushRef="#br1" timeOffset="94763.84">9129 7698 10,'0'0'18,"0"0"14,0 0-10,0 0-9,0 0-7,0 0 2,1 0 2,-1 0-3,2 0-4,-1 0-1,1 0 2,-2 0-3,0 0 1,0 0-2,0 0-1,1 0 0,2 0 0,-3 0 0,1 0 1,-1 0 1,0 0 6,2 0 7,-2 0-4,0 0-3,0 0-4,0 0 0,0 0-2,0 0 3,0 0-2,0 0-2,0 0 0,0 0-7,0 0-12,0 0 3,0 0 3,0 0 8,0 0 3,0 0 1,0 0 0,0 0-2,0 0 1,3 0 2,-3 0 0,0 0-3,0 0-18,0 0-9,0 0-10,0 0 17</inkml:trace>
  <inkml:trace contextRef="#ctx0" brushRef="#br1" timeOffset="100163.99">11609 7115 816,'0'0'34,"85"-9"14,-28 7 32,7 2 42,5 0-48,1 0-9,1 0-23,-4 0-21,-4 0 15,-5 0-11,-8 0-10,-5 0 2,-11 2-9,-11 1 0,-11-2-8,-8 1 0,-4-2 0,0 1-7,-16 1-14,-15-2 21,-13 0 1,-11 0-1,-4 0 2,-2 0-2,-1 0 3,9 0-2,7 0 4,18 0-2,14 0 13,9 0 2,5 0 3,2 2-2,19 1 4,13-3-3,6 2-8,2-2-5,0 0 6,-5 0-9,-2 0 3,-4 0-5,-7 0 0,-11 0 2,-4 0-4,-8 0 0,-1 0 0,0 0-9,0 0-17,-3 0 5,-8 0 12,-6 0-9,-2-5 1,-3 3 0,-2 0-9,0 1 3,-6 1-10,0 0-25,-4 0-21,-8 0-22,-1 0-21,-9 0-89,-5 1-19,-7 3-101</inkml:trace>
  <inkml:trace contextRef="#ctx0" brushRef="#br1" timeOffset="116782.1">17649 10635 716,'0'0'37,"0"0"8,0 0 60,0 0-15,0 0-33,0 0-27,0 0-9,0 0 8,9 10 12,-5 5 23,1 1-21,0 2-8,0 6-6,-1 2 0,1 4-2,0 3-4,-1 3 5,-2 1 11,3 1-18,-2 1-11,0 1 15,-1-1-11,1-2-5,1 2 10,1-4-5,1 0-2,3 2-5,-3-1 6,0 1-1,3-2-5,-1-1 2,1-2 1,-1 2-3,1-1-4,-2 0 3,1 0 3,-1-2-3,-2 1 1,4-3 2,-5 0-3,-1 0-2,-1 0 4,-1 0-4,-1-2 3,2 2-1,-2-5 0,0 3-6,3-1 7,-2 1-5,-1 1 2,0-3-2,0 1 0,0-5 3,0 0-2,0-2 0,0-5 1,0 4 0,0-4-2,0 0 2,3-1-3,-1 0 3,0-1-2,-2 2 0,2-5-2,-1 1 1,1-3 0,-1 0 0,1-1 0,-2-1-1,1-1 1,-1 3-1,2-2 1,-1 0-1,2 2 0,0 2 1,1-1-1,-1 0 1,-2-1-1,1 0 1,-1-2-1,-1-1 1,3 1-1,-3 0 1,1-2 0,1 1-1,-2 2 0,0 1 1,1-3-1,-1 1-2,2 0 2,-2-3 1,0-1 0,0-1-1,0 0 0,0 0-1,0 0-6,1 0-13,1-3-23,1-7-48,-2-1-82,-1 0-83,0-1-162</inkml:trace>
  <inkml:trace contextRef="#ctx0" brushRef="#br1" timeOffset="117292.19">17785 12132 722,'0'0'131,"0"0"0,0 0-3,0 0-26,0 0-20,0 0-38,0-6-27,0 6-1,5 11 0,7 3 16,5 0-1,2 1-9,-1-4 0,-1-1-4,-3-1-6,-5-3-8,-1-1 7,-4-5-4,-2 2 0,-2-2-2,0 0 3,0 0-1,0 0 1,0 0-1,0 0 0,0 0 0,0 0 2,0 0 0,0 0 3,0 0 8,0 0-2,0-7-4,5-2-7,0-2 0,3-3 2,-1-3 0,6-1-9,3 0 2,1-2-1,1 1 0,2 4-2,-4-2-1,-6 3-23,-2 1-52,-5 4-71,-3 1-87,0 2-139,-2 3-285</inkml:trace>
  <inkml:trace contextRef="#ctx0" brushRef="#br1" timeOffset="117809.6">17755 12034 560,'0'0'287,"0"0"-266,0 0 10,0 0 65,0 0 2,0 0-20,49 51-29,-34-42 15,3 1-5,-2-2-23,-4 0-8,-1-2-14,-1-1-8,-4-2 1,-2 0-7,-2-3 1,-1 0-1,-1 0 0,0 0-1,0 0-10,0 0-7,0 0 2,0 0-17,0 0-19,0 0 1,0 0 2,0-6-2,0 1-24,0-3 1,0 4-38,0 0 17,0-1 5,6 1 10,4-1-23,0-1-38,2-2 10,1-1-45</inkml:trace>
  <inkml:trace contextRef="#ctx0" brushRef="#br1" timeOffset="126575.85">9655 12014 538,'0'0'35,"0"0"-26,0 0 11,0 0 75,0 0 27,0 0-61,0 0-23,-68 5 8,68-2 22,14 0 11,22 0-15,19 1 5,20 1 0,13 0-22,5-2-11,2 3 3,-1-2-10,-6 3-3,-10-1-9,-16 2-5,-15-2-4,-10-1-1,-16 1-1,-8-3-2,-7-1-3,-4-2 0,-2 2-1,0-2 0,0 0 0,0 0-8,0 0-40,0 0-27,6 0-59,4 0-77,9 0-213</inkml:trace>
  <inkml:trace contextRef="#ctx0" brushRef="#br1" timeOffset="128886.41">18266 11983 641,'0'0'56,"0"0"1,88 0 70,-53 0-44,-2 0 32,1 0-59,1 0-27,0 0-16,-3 0-2,3 0-6,-2 0-3,-4 0 1,-3 0 1,-3 0-1,-4-3-3,-2 3 1,-4-1-1,-7 1 0,-6 0 0,0 0-6,-2 0-19,-19 0 8,-14 0 13,-7 0-13,-9 0 3,-5 0 4,-3 2 10,2 1 2,7 2-1,14-1 3,18-1 2,15-3-5,3 0 8,10 0 50,16 0-32,5 0-11,8-6 11,-2 0 1,0 2 1,3 0-14,-4 3-11,-1-1-2,-6 2 1,-9 0-3,-6 0 0,-7 0 0,-4 0-3,-3 0-1,0 0-4,0 0-6,0 0 0,0 0 8,0 0 2,0 0 4,0 0-1,0 0 1,-5 0 0,-1 0 2,0 0-2,2 0-1,-2 0-3,3 0-4,3 0-3,0 0 2,0 0 6,0 0 2,0 0 1,0 0 0,0 0 0,0 0 1,0 0-1,0 0 0,0 0 0,0 0 0,0 0 0,0 0 1,0 0 0,0 0-1,0 0 2,0 0 0,-1 0-1,-1 0 0,2 0-1,-1 0 0,1 0 0,0 0 0,0 0-1,0 0 1,0 0-2,0 0 0,0 0-2,0 0 2,0 0 2,0 0 0,0 0 0,0 0 1,0 0-1,0 0 0,0 0 0,0 0 0,0 0 0,0 0 0,0 0-2,0 0 1,0 0 0,0 0 1,0 0 0,0 0 0,0 0 0,0 0 0,0 0 0,0 0 0,0 0 0,0 0 0,0 0 0,0 0-1,0 0 1,0 0-1,0 0 1,0 0 0,0 0 0,0 0-2,0 0 4,0 0-4,0 0 4,0 0-5,0 0 3,0 0 0,0 0-3,0 0-4,0 0-4,0 0-4,0 0 0,0 0 3,0 0 1,0 0 3,0 0 4,0 0 3,0 0 1,0 0-2,0 2 2,0-2-3,0 0 1,0 0-1,0 0 0,0 0-1,0 0-1,0 0-1,0 0 0,0 0-4,0 0-3,0 0 4,0 0-3,0 0-3,0 0 0,0 0 4,0 0 2,0 0 2,0 0-12,0 0-16,0 1 2,0-1 8,1 0 5,-1 0-10,0 0-11,0 0-8,0 0-16,0 0 6,0 0 5,0 0-16,0 3 4,0-2 1,0 0 24,0-1 16,0 0-2,0 0 2,-1 0 16,-1 0 3,0 0-4,2 0-24,0 0-5,-2 0 11,1 0-8,-2 0-78</inkml:trace>
  <inkml:trace contextRef="#ctx0" brushRef="#br1" timeOffset="141238.81">10464 13738 545,'0'0'37,"0"0"-6,0 0 52,0 0 8,0 0-23,0 0-20,0 0-10,-13-22-10,13 22 11,0 0 1,0 0-4,0 0 11,0 0 5,19-2-13,18-1 13,17-2-3,22-4-16,10-1 1,4-2-2,-5 2 9,-5 0-4,-7 5-9,-10-2-8,-13 5-8,-9 1 9,-15-1-7,-9 1-11,-8 1-1,-7 0 0,-2 0-1,0 0-1,0 0-1,0 0-1,0 0 2,0 0 0,-3 0 2,-5 0-4,-5 0 1,-8 0 1,0 0-9,-3 6-1,2-1 1,-2 1 2,2-1 2,8-2 0,5 0 0,6-3 1,3 0 3,0 0 1,0 0 0,0 0-4,0 0-1,3 0 5,3 0 0,3 0 0,-3 0-1,2 0-7,-1-2-10,0 1-8,-1-2 7,1 2-5,-4 1-3,1-1-8,-1 1-13,0 0-1,0-2 8,-2 1-2,-1 1-9,0 0-9,0 0 4,0 0-22,0 0-3,0 0-25,0 0-1,0 0-3,0 0-12,-3 0 8,-1 0-5,-2 0-22</inkml:trace>
  <inkml:trace contextRef="#ctx0" brushRef="#br1" timeOffset="145057.98">7090 14945 207,'0'0'248,"0"0"-200,0 0 1,0 0 37,0 0 14,0 0-30,0 0-31,-5-12-9,18 12 24,15-3 30,12-1-17,11-1 1,10-5 8,3-1-4,7-1-5,4 1-41,4 0 6,4 0-11,0 2-2,-7 2-8,-11 1 8,-8 2-2,-8 2-13,-4-1 5,-9 1-5,-11-1-2,-10 1-2,-6 2 0,-8-1 1,-1 1-1,0 0-1,0 0 1,0 0 1,0 0-1,-10 0 0,-11 0 1,-9 0-1,-9 0-1,-1 8 1,-5 1-5,-8 2 5,-5 3 1,-7-2-1,1 2 0,5-4-1,5 0 1,8-3 0,13-2 0,9-3 0,8-2 0,8 0 5,5 0-3,3 0 9,0 0 5,0 0 2,18-5-5,12-4-12,15 1 4,8-1 0,11 2 2,-1 2-5,-3 0-1,-8 1-1,-6 1 1,-5 1 0,-8-4 1,-8 4-2,-6-1 0,-7 0 1,-6 3-1,-5 0 0,-1 0 0,0 0-2,0 0 3,0 0-1,0-1 3,0 1-2,0 0-1,0 0-1,0-2-1,0 2 2,0-1 2,0-1-1,-2 2-2,0 0 1,-1 0 0,2 0 0,1-2 0,-2 2 0,2 0 0,-1 0-1,1 0 0,0 0 1,0 0-1,0 0 1,0 0 0,0 0-1,0 0 1,0 0 0,0 0 0,0 0 0,0 0 0,0 0-1,0 0 1,0 0 1,0 0 0,0 0-1,0 0 0,0 0-2,0 0-1,0 0-9,0 0 12,0 0 0,0-2-3,0 1 3,0-1-3,0 2-29,0 0 30,0 0-26,0 0-12,0 0-28,0 0-117,0 0-116,0 5-285</inkml:trace>
  <inkml:trace contextRef="#ctx0" brushRef="#br1" timeOffset="146750.46">6829 15978 134,'0'0'113,"0"0"-78,0 0-3,0 0 4,0 0-1,0 0-4,-15-8-12,15 8-7,0 0-5,0-1-1,-2 1 7,2 0 8,-1-3-2,-1 3 7,0-3-2,0 1 2,-1 0-5,-1-1 3,-1 1 2,-1-1 0,3 2-6,-4 1 1,3 0 6,-3 0-6,1 0-8,3 0-3,0 0 0,2 0 3,-1 0 0,2 0 0,0 0 1,0 0 3,0 0 2,0 0 3,0 0 7,0 0 1,0 0-5,0 0 0,0 0-6,0 0 0,0 0 1,0 0 0,0 0 4,0 0-5,0 0 1,0 0-1,0 0-1,0 0 1,0 0-6,0 0 0,3 0 3,3 0 3,3 0-3,3 0-3,0 0 7,6 0 4,4 0-7,9 0 6,12-1 0,8-6 0,7 1 4,4-2-3,-1 0 3,-2 2-1,1 0-2,-7 2-5,-5 1-3,-8 2 3,-11 1 0,-8 0-7,-11 0 0,-5 0 5,-3 0-8,-2 0 9,0 0-7,0 0 4,0 0-1,0 0-2,0 0 0,0 0-2,0 0-4,0 0-5,0 0 4,0 0-4,0 0-1,0 0 1,0 0-1,0 0 0,0 0-4,0-1-8,0-4-18,7-1-6,7 1-10,5-1-41,8-1-28,5 2-15,10 1-65,9 0 4,7-1-87,6-3-53</inkml:trace>
  <inkml:trace contextRef="#ctx0" brushRef="#br1" timeOffset="147846.45">12118 15955 137,'0'0'98,"0"0"-75,0 0 84,0 0-17,0 0-9,0 0-13,0 7-6,0-7 8,0 0 8,0 0-13,0 0-14,0 0-2,0 0 7,0 0 0,6 0 0,18 0-6,16 0 16,23-1 8,14-8-20,8 1 8,0 0-17,-1 2 14,-6 3-21,-3-1-10,-4 1 4,-9 0-12,-10 0-8,-7 2-2,-12-1-4,-11 2-3,-5 0 2,-13 0-3,-2 0-1,-2 0 1,0-3-1,0 3 2,0 0-1,0 0 0,0 0-2,0-2 1,0 2 0,0 0-1,0 0-2,0 0 2,0 0-3,0 0-12,0 0 3,0 0 0,0 0-3,0 0-12,0 0-6,0 0-6,0 0-16,0 0-27,0 0-44,0 0-23,-3 0-25,-11 0-64,-4 0-48</inkml:trace>
  <inkml:trace contextRef="#ctx0" brushRef="#br1" timeOffset="149587.22">6611 17274 363,'0'0'90,"0"0"-41,0 0 22,0 0 21,0 0 19,0 0-18,46 3-23,-28 0-1,0-1-16,6-1 3,1-1 0,1 0-22,2 0 39,5 0-23,5 0-9,7 0-6,12 0-4,10-6 7,15-2-20,12-3 29,8 1-18,9-6-6,7 1-1,-1-3 8,-1 2-8,-7-2 4,-11-1-7,-4 5-10,-10-2 4,-7 6-5,-12-2 10,-9 2-7,-8 2-5,-7 1 0,-8 0-2,-10 2-1,-2 2-2,-8 2-1,-7 1 1,0 0-1,-4 0 0,-2 0-1,0 0 1,1 0 1,-1 0-1,0 0-1,2 0 1,-2 0 1,3-1-1,1 1-1,-2 0 1,3 0 0,0 0 0,-1 0-1,2 0 0,-3 0-2,3 0 3,-1 0-2,-2 0 1,0 0-2,-3 0 1,3 0-3,-2 0 5,-1 0-3,2 0-2,-2 0 1,0 0 4,0 0-3,0 0 0,0 0-5,0 0-6,0 0-10,0 0-15,0 0-36,0 0-29,0 4-30,-11 7-51,-5 1 8,-4 3-122,-4-3-111</inkml:trace>
  <inkml:trace contextRef="#ctx0" brushRef="#br1" timeOffset="150906.13">6642 18297 415,'0'0'181,"0"0"-111,0 0 45,0 0 10,0 0-23,0 0-52,96 0 77,-35 0-19,12 0-55,2-6 7,6-3-25,-1-2 10,-1 0-18,-8 3-5,-4 1-12,-9 2-2,-8 0-4,-7 1 2,-15 3-2,-10 0-3,-4-2 0,-10 3 0,-1 0 0,-1 0-2,-2 0 1,0 0-7,0-3-14,0 2-6,0 1 0,1-3-7,-1 3-4,3-3-13,3 3-35,1-6 15,1 3 18,0 2 12,-2-6 15,4 4 4,-4-1-17,-2-1 14,-1 3 15,-3 2 9,0 0-3,0 0-27,0 0-20,0 0-11,0 0 20,0 0-30,0 0-44,0 0-60,0 0-93</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2T03:45:02.488"/>
    </inkml:context>
    <inkml:brush xml:id="br0">
      <inkml:brushProperty name="width" value="0.05292" units="cm"/>
      <inkml:brushProperty name="height" value="0.05292" units="cm"/>
      <inkml:brushProperty name="color" value="#1F497D"/>
    </inkml:brush>
    <inkml:brush xml:id="br1">
      <inkml:brushProperty name="width" value="0.05292" units="cm"/>
      <inkml:brushProperty name="height" value="0.05292" units="cm"/>
      <inkml:brushProperty name="color" value="#FF0000"/>
    </inkml:brush>
  </inkml:definitions>
  <inkml:trace contextRef="#ctx0" brushRef="#br0">20712 7624 268,'0'0'147,"0"0"-135,0 0 37,0 0 26,79-9-1,-56 8 4,2-2-43,5 0 10,3 1 17,3-1-21,4-1-1,2 4 1,3-3-28,3 3 9,0-1-18,-3-1 4,0 2-1,-6 0-3,-5 0-1,-1 0-3,-6 0 4,-11 0-2,-6 0-2,-4 0 0,-4 0-1,-2 0-5,0 0-13,0-3-22,0 0-2,-5 1 0,-5-1 12,-2 3 0,-2-3-8,-6 3 12,-4 0 12,-4 0-8,-7 0 16,-2-2 2,-5 1 5,2 1 6,1-1 9,9-1 7,5 2-15,3-1-2,7 1-2,-3 0-2,6 0-1,0 0 0,2 0-4,3 0-4,4 0 5,3 0-5,0 0 5,0 0 3,20 0 6,8 0 20,11 0 0,8 0 9,4 0 8,3 0-16,-4 0 11,-4 0-7,-3 0-3,-3 0-6,-3 0-12,-4 0-5,-6 0-1,-5 0-3,-10 0-1,-5 0 0,-7 0-4,0 0-17,0 0-10,0 0-9,-7 0 9,-10 0 30,-6 0 1,-7 0 0,-1 0 2,-5 0-1,-1 0 2,3 4 5,7-1 4,9 0 5,7 0-6,11-3-4,0 0 24,0 0 9,0 0-12,11 0-2,10 0-13,7 0 4,5 0-1,1 1-5,5 0 3,-5-1-1,-3 2-6,-2-2 1,-11 0-6,-6 0-1,-8 0-1,-2 0 0,-2 0-11,0 0-10,0 0 1,0 0 6,0 1 3,-6-1 8,-6 2 3,-3 1 1,-4-2-1,0-1-12,0 3-12,6-3-15,-2 0-23,1 0-55,0 3-73,-3-3-56</inkml:trace>
  <inkml:trace contextRef="#ctx0" brushRef="#br0" timeOffset="1080.96">20957 7570 514,'0'0'78,"0"0"-61,0 0 63,0 0 16,0 0-45,83 0 15,-47 0-32,8 0 1,3 0 4,1 0-6,3 0 0,-4 0-11,-2 0 26,0 0-17,-6 0-3,-3 0-13,-8 0 1,-7 0-5,-11 0-1,-7 0-3,-3 0-3,0 0 0,0 0-4,0 0-4,0 0-4,0 0 3,-4 0-6,-4 0 11,-2 0 6,-1 0-6,-1 0 0,-1 0 6,2 0-4,0 2 3,5-2-4,4 0-1,2 1-2,0-1-1,0 0 1,0 0-2,0 0 4,0 0-3,0 0-20,0 0-41,5 0-37,3 0-149,-5 0-419</inkml:trace>
  <inkml:trace contextRef="#ctx0" brushRef="#br0" timeOffset="3472.47">18477 5196 149,'0'0'43,"0"0"-35,0 0 60,0 0 19,0 0-20,0 0 12,28-43-26,-28 36-11,1-1-2,1 1 28,-1-3-3,2 3 17,0-3-54,2 4 1,-2 0 10,-3 4-6,0 0-5,0 2 1,0 0-11,0 0-3,0 0-4,0 0-5,3 0-5,-3 0-1,3 0-4,3 16 1,1 5 3,4 8 16,1 4-12,-3 3 2,-2 1 1,-1 2 0,-2 0 2,-2 1-6,4-1 10,-5 0 7,1-1-11,1-4 5,-2-3-7,4-1 0,-3 1-2,3-8-4,-2-3 4,-1-3-2,1-4 5,-2-2-3,1-3-4,-2-1 3,1-5-4,-1 1 1,0-3 0,0 0 0,0 0 3,0 0-1,0 0 6,0 0 2,0 0 1,0 0 2,0 0-2,0-11-2,2-5-7,-1-3-2,-1-6 0,2-7-1,-2-1 0,0-3-1,0-2 1,0 0-2,0 0-1,0 3 1,0 1 2,-3 1 1,0 4 0,0 2 1,0 4 1,1 7 1,1 2-4,-2 3 6,1 2-2,-1 1-2,2-1 0,1 1 1,-3 1 0,1 2-2,1 3 1,1 1 3,0 1-1,-2 0-1,2 0-3,0 0 0,0 7-7,0 18-12,0 9 19,0 14 1,0 5 16,3-2-1,-1-2-4,-2-2 10,0-5 4,0-4-13,0-3-4,0-5-4,0-5-1,0-6 0,0-6 0,0-3 0,3-4-1,-3-3-1,0-1 1,0-2-1,0 0 0,0 0 2,0 0 2,0 0 3,0 0-1,0-8 0,0-6-3,0-5-4,0-4-1,0-4-4,2-1 3,0 0-9,0-1 3,-2 0 4,0 2-3,0-1-6,0 4 5,0 1-5,0 4-4,0 2 12,0 2-10,0 4-1,0 1-10,0 3-32,0 0 2,0 3-26,0 1 12,0-1-15,0 4-23,0 0-80,0 0 17,0 0-55</inkml:trace>
  <inkml:trace contextRef="#ctx0" brushRef="#br0" timeOffset="4791.41">18681 5216 236,'0'0'75,"0"0"-20,0 0 16,0 0-47,0 0 6,0 75-10,0-55-3,1 3 9,2 1 9,0-2-10,2 4-4,3-3 34,-3 1-36,3 4-1,-2-5-9,-3 3-3,3-2-1,-2-2 0,-1-2-5,-2-3 1,1-6 1,-1-3-1,1-6 0,-1-2 0,-1 0 5,0 0 18,2 0 23,-2 0-10,0 0-9,1 0-8,-1 0-15,2 0-2,-2 0-3,2 0-2,-2 0 0,0 0-3,0 0 2,0 0-2,0 0 1,0 0 0,0 0 3,1 0 1,-1 0 0,2 0 0,-2 0 6,0 0 7,0 0 5,0 0 12,0 0 2,0 0-2,0 0-6,0 0-4,0-2-1,0 2-7,0 0 3,0 0-6,0 0-1,0 0 1,0 0-5,0 0 1,0 0-3,0 0-2,0 0-1,0 0 0,0 0-1,0 0 0,0 0-1,0 0 0,0 2 3,0 1 0,0 0 0,0-2 0,0 2 0,0-1-2,0-2 2,0 0 0,0 0 0,0 0 1,0 0 0,0 0 3,0 0 0,0 0 0,0 0 1,0 0-1,0 0 2,0 0-1,0 0 1,0 0-3,0 0 0,0 0 0,0 0-1,0 0 3,0 0 0,0 0 0,0 0-1,0 0 1,0 0-2,3 0-1,-3 0-1,1 0 0,1 0 0,-1 0-1,3 3 1,-2-3 0,-2 2-1,1-2 0,1 0 1,-1 2 0,1-2 1,-1 0-1,-1 1 0,0-1 0,0 0-1,0 0 2,0 0 1,0 0 0,0 0 3,0 0 0,0 0 0,0 0 1,0 0-2,0 0 2,0 0-1,0 0-2,0 0-1,0 0 0,0 0 0,0 0-3,0 0 0,0 0-26,0 0-18,0 0-23,0 0-23,0-3-123,0-7-47,-6-2-38</inkml:trace>
  <inkml:trace contextRef="#ctx0" brushRef="#br0" timeOffset="16874.23">18665 3260 370,'0'0'0,"0"0"-25,0 0 25,0 0 15,0 0 25,-82-22 21,57 21-24,-3 1-15,-6 0 16,-10 0-11,0 0 1,-8 0-12,-5 0-7,-1 0-6,-3 0-2,-2 0 5,0 0-6,1 0 1,-1 0-1,-1 0 0,-2 0 1,1 0 2,0 0 0,9 0-3,8 0-3,11-5 0,7 2-16,5-2 2,4 0 3,4 2 6,4 0 8,6 2 1,2 1 0,3 0 5,2 0-2,0 0-4,-1 0 0,-2 0-1,-2 7 1,-2 4 0,3 3 1,2 1-1,2 6 0,0 0 3,0 3 3,0 8 8,0 2 7,0 8 0,0 9-8,5 7 2,3 9 0,1 3-9,1 3-1,1 0 1,-2 2 3,0 0-3,-1-2 3,2 0-9,1-3 3,-2-6-3,4-1 0,-4-6 0,-1-1 5,-4-7-5,-4-4-3,0-3 3,0-3 3,0-2-3,0 3 0,-11-1 0,1 2 0,1 0 1,-2-7-1,4 0-21,-2-4 17,-1-2 4,2-1 0,2 2 0,0-2 0,3 3-19,0-2 19,-1 2 0,0 0 1,4-1-1,0 2 0,0 1 0,0-1-18,0 1 18,10-2 2,-4 0-2,1-3 0,-2 0-1,-1-3-60,-2-2 61,-1-1 3,1 1-3,-2-2-2,3 1 2,-3 3 0,0 1-11,0 5-14,0 1 21,0 0-66,0 0-19,0-4 31,0-2 38,0-2 4,0-1 14,1 0 2,5-1 8,2 1 16,-3 0 4,2-1-9,-3-3-13,-1-4-6,-2-3-55,1-5 55,-2 1 0,1-2 4,-1 2 3,0-4-6,0 2 1,0-1 1,0-1-1,0-1-2,0 1-1,2-1-7,-2-2 0,1 0 7,4 0 1,1 0 3,3 0 19,6 0 24,0-2 4,4-3-2,10 2 0,6 0 3,17 2-7,13 1-2,5 0-6,15 0-9,3 0-1,7 0-10,3 0-9,-4 1 0,-4 1-7,-7 0 3,1 2-3,-3-1-9,-7 0-9,-8 0 11,-12 0 7,-11 0 2,-6-1 1,-7 1-2,0-1-1,0-2 1,-6 0-1,1 0 0,-6 0 0,-3 0 1,-2 0-1,-3 0 0,-3-2 1,1 1-1,-3 1 1,1-2-1,1 2 0,-3 0 6,-1-2 1,1 2 7,-2 0-1,4 0-9,5 0 2,-1 0-3,-1 0 2,0 0 0,-4 0-2,-2 0 2,0-3 1,-2-6 2,-2-6 1,0-4-9,0-6 0,-6-3-5,-2-8 5,2-3 6,0-5-4,3-7 0,3-7-2,0-5-1,0-4-7,0 1-1,0-2 4,9 1 1,0-1-2,0-2 6,0 0 15,-5-1-13,0-4-2,0-6 0,-1-5 0,-1 1 0,3 2 2,-3 10-4,1 10 4,-3 6 0,0 7-1,0 1 3,0 6-1,0 0-1,0-1 6,5-2 2,0 0-4,0 0 2,-1 1-4,2 3 4,-1 4 1,-1 2 36,-1 6-18,-3 7-25,0 3-1,0-3-1,0 4 3,0-5-3,0 3 1,0-2 0,3 4-1,-2 0 1,-1 1 0,0-1-1,2 0 2,-1 0-2,2 0 0,0-1 3,2-2-3,-2 3-5,3-4 2,-3 5 3,-3 2 1,0 3-1,0 5 0,0 3-1,0-2 0,0 4 1,0-1 0,0-3 0,0 4 1,0 1-1,0 1 0,0-1 0,0 2 0,0 0 0,0 0 1,0-1-1,0 0-3,0-1 0,-7 1 1,-1 0 2,-7-2-2,-9 0-2,-13-2 4,-19 1 0,-15-4-1,-16 0-5,-12 2-8,-3-1-10,4 4-3,11-1-14,13 1 6,17 0-1,12-1-7,9 0 2,7-1-86,0-3 39,7-2-98,2-4-191</inkml:trace>
  <inkml:trace contextRef="#ctx0" brushRef="#br0" timeOffset="22950.52">20690 9097 219,'0'0'152,"0"0"-51,0 0 12,0 0 51,0 0-14,0 0-79,85 0-34,-36 0 4,4 0 6,-3 0 26,-3 0-10,-3 0-31,-7 0-20,-4 0-4,-6 0-6,-11 0-2,-10 0-8,-6 0-12,0-1-25,-14-2-3,-18 0 21,-11 2 12,-9 1 12,-8 0 1,-1 0-8,0 0 10,7 0 11,12 1 15,15 2 14,17-2-13,8 1-5,2-2 38,10 0-6,21 0-14,12 0-23,12 0-10,1 0 2,-8 0 7,-8 0-2,-8 0-8,-11 0-4,-12 0 1,-6 0-3,-3 0-9,0 0-21,0 0 5,0 0 0,-6 0 3,-5 0 22,-2 0 1,3 0 1,4 0-1,0 0-1,5 0 2,1 0 0,0 0-2,0 0-20,0 0-56,0 0-53,0 0-37,0 0-146,-2 0-193</inkml:trace>
  <inkml:trace contextRef="#ctx0" brushRef="#br0" timeOffset="24442.42">18025 7754 470,'0'0'164,"0"0"-132,0 0 71,0 0-7,0 0-34,0 0-14,-2-5-28,-2 10-6,-6 7 18,-4 7 6,0 0-6,-7 7 15,-1 2-9,1 0 2,0 0-4,5-5-15,5-4-9,5-5-3,5-5-8,1 1 3,0-5-4,0-1 4,0-2-4,0-2 2,0 0 0,0 0 0,0 0 1,0 0-1,0 0 1,1-9-3,9-7 0,6-5-19,-1-2 3,4-6 1,-2-3-5,2 2 8,-3 0 1,-2 1 7,-4 2 4,2 5 4,-3 5 3,0 4 5,1 2 6,-2 3-6,-1 4-1,-1-1-2,-1 5 9,-4-3-12,-1 3 3,0 0 1,0 0-2,2 0-5,1 0 2,9 12-2,4 7 16,2 3 9,3 6-9,0-1 9,-2 4 4,1-1-7,-3 0 1,-3-1-3,0-6-12,0-2-1,-2-4-2,1-5 1,-3-2 4,-3-3-13,-1-2 6,1-3-5,-4 1-1,-1-2 6,-1-1-4,1 0 0,-2 0 1,0 0 1,0 0-3,0 0-1,0 0-2,0 0-8,0 0-5,0 0-12,0 0-28,0 0-46,0-4-48,-3-3-39,-10-1-85,-1-3-141</inkml:trace>
  <inkml:trace contextRef="#ctx0" brushRef="#br0" timeOffset="26699.04">18135 7246 573,'0'0'35,"0"0"-28,0 0 104,0 0-11,0 0-47,0 0 10,-14-34-15,14 29 2,0 2 10,0 1 1,0-1-16,0 0 0,0 2-21,6-2-2,2 1-4,2 2-15,2 0-3,-3 0 0,-1 0 1,-5 0 0,-3 3-1,0 7-3,0 0-1,0 1 2,-8-2-3,-2-2 5,-2-2 0,3-2-1,1-2 1,-1-1 0,4 0 5,-1 0 0,3-6 9,-3-2-7,5 0 3,0-1 0,-1 1-4,2 2 0,0 4-1,0 0 5,0 2 2,0 0-1,0 0-9,2 0-2,7 7 0,2 7-1,-1 3 1,-8 2-1,-2-1 0,0-1-1,-2-1-2,-10-5-4,0-2-7,-3-6 13,3-3 1,2 0 1,-2 0 5,3-10-2,1-6 3,4 0 5,-2 1 5,5 3-11,-1 2 18,2 1-9,0 2 2,0 3 4,0 0-15,9 3 2,1 1 3,3 0-4,0 0-2,0 3-4,-3 8 0,-4 4-4,-5-3 1,-1 2 3,0-4-4,-2 2 4,-11-5-4,2-2-2,-2-2 4,1-3 2,0 0 0,-1 0 0,1-8 1,-1-1 2,5-7 1,2 2 2,4 2 4,2 0 2,0-1-4,0 2 14,6 3-8,4 2 3,7 3-6,-1 0-9,-1 3-1,3 0 1,-6 6-2,-1 5-2,-4 4-2,-4 1-1,-3-3 3,0-3-1,0 0-18,-7-4 9,-4-1 4,-4 1-9,-3-6 6,0 0 2,1 0 2,0-8 6,4-4 1,4-3 6,3 0 5,6-2-1,0 1 3,2 4-3,11 0 2,0 5 4,4 4-9,-1 3-1,2 0-4,0 2-2,-5 11-1,-1 5 0,-2 0-1,-6-1 0,-4-2-11,0-1-6,-7-5-11,-12-1 5,-3-5 6,-4-3 0,1 0-1,3 0 8,3-6 11,6-8 1,9-3 3,4-5 9,0 0 3,9 3 1,5 2-4,5 3 3,-3 6 0,-4 5-9,0 3-6,0 0-4,-2 10-6,1 7 7,-4 3-5,-5 2 1,-2-2-10,0-1 3,-9-5-4,-5-4 0,-1-6 1,-1-1-2,2-3 1,-2-3 13,6-15 5,1-3 4,6-4 1,3 0-2,0-1 4,3 4 5,13 2-6,6 5 2,1 6 2,2 3-6,2 6 1,-1 0 0,-6 6 0,-3 13-5,-4 3-2,-7 1-2,-6 1 4,0 0-5,0-5-3,-16-3-4,-2-7-3,-1-5-5,-2-4-1,1 0 9,2-3 1,5-12 11,3-4 2,7-1 1,3-2 4,0 3 7,5 1 2,13 3-2,3 3 5,4 7-3,2 5-3,1 0-5,0 16-4,-6 6-3,-4 3 0,-9 1-1,-6-2-1,-3-1 0,0-4-2,-7-6-4,-7-6-15,-4-3 5,-4-4-5,-2 0 6,1-10 5,6-7 7,2-2 4,7-3 4,7 2 1,1 1 6,0 2 9,6 5-9,8 3-3,5 5-5,-2 4-3,3 0-10,-5 0-25,2 9-37,-6 4-30,-5 0-16,-3-1-13,-3-3-15,0-2 3,0-3 1,-3-4-76,-7 0-48</inkml:trace>
  <inkml:trace contextRef="#ctx0" brushRef="#br0" timeOffset="26875.12">18119 7195 337,'0'0'21,"0"0"-10,0 0-5,0 0-6,0 0-37,0 0-39,1 1-62</inkml:trace>
  <inkml:trace contextRef="#ctx0" brushRef="#br0" timeOffset="27112.95">18119 7195 100,'-11'61'38,"7"-61"-13,-4 0 29,-2 0-28,1 0-26,0-4-30,0-5 30,4 1 20,1 0 7,4-1 46,0 1 14,0-2 40,0 3-61,6 1-15,7 0-23,2 4-13,5 2-15,-3 0-14,1 0-22,-4 3-6,-2 5-19,-6 4-38,0-4-17,-3 0-35</inkml:trace>
  <inkml:trace contextRef="#ctx0" brushRef="#br0" timeOffset="30819.94">19653 7478 860,'0'0'80,"0"0"-75,0 0-2,0 0 16,0 0 43,0 0-19,0 0-39,0 8 0,0-8-2,0 0-1,0 0 0,0 0-1,0 0-8,0 0-17,0 0-34,0-2-59,0-4-25,0 1-11,-1-2-53</inkml:trace>
  <inkml:trace contextRef="#ctx0" brushRef="#br0" timeOffset="43597.24">18851 7115 389,'0'0'76,"0"0"-73,0 0 11,0 0 31,0 0 11,0 0-26,0 0-23,7-26-2,-7 25 14,0-1-3,0 0-7,0 0 18,0 2 8,0-1 5,0-1 9,0 2-8,0-5-2,0 3-1,0 0-23,0-1-1,0 1 3,0 2 0,0 0-11,0 0-5,0 0-1,2 0 0,7 2 0,1 8 4,8 1 4,4-1 4,0 2-4,3-2 10,0 2 2,-1-3-10,3-1 1,-6 0 1,0-2-2,-5-3 9,-4 1-5,-3-3-3,-3-1-4,-5 0 3,-1 0 0,0 0-3,0 0 3,0 0-2,2 0-1,-2 0-5,1 0 0,2 0-1,0 0-1,0 0-1,0 0 0,-1 0-1,-2 0 1,0 2-1,0-2 2,0 0 0,0 0 4,0 0-1,0 1 1,0 2 6,0-1 2,0 4 6,-5 2-7,-2 3 7,-5 3 2,1 0-5,-2 4-1,-5 0-1,-1 3 8,-1-2-9,2 1-1,5-3-3,3 1-7,1-3 5,3 1 0,-1 1 4,2-3-4,0 0-1,1-1-1,-1-1 0,1-2-1,-2 0 0,-1-2 2,0 3-1,1-3 0,0 1 0,2-2 1,1-2-4,-1-1 3,2 0-2,1-1-2,-1-1 4,0-1 3,2 1-5,0-2-2,0 0 6,0 0-2,0 0 0,0 0 0,0 0-1,0 0 0,0 1-1,0-1 2,0 0-3,0 0 0,0 0 2,0 0-2,0 0-1,0 0-1,0 0-10,0 0-24,0 0-15,0 0-37,-4-10-77,-5-4-27,-6-1-39,-4-5-88</inkml:trace>
  <inkml:trace contextRef="#ctx0" brushRef="#br0" timeOffset="45374.68">17814 6618 340,'0'0'15,"0"0"-2,0 0 36,0 0 23,0 0-16,0 0-31,0 0-7,0 0 22,0 0 20,0 0-4,0 0-4,0 0 5,0-1-2,3-4 6,-1 0-18,7-1-24,-2-3-2,2 1-1,1-1-6,1-1-3,-2 3-5,0-2 1,-2-1 1,-2 0-1,-1 1 0,2-5 2,-1 1-3,2-1 2,-1-1 0,1 0 5,1-1-4,-1 0-3,-2 3 3,1 1-3,-3 2 0,2 2 2,-2 1 6,-2 4-5,1 0-4,2 0 1,-3-2 1,2 2 3,-1 0-3,1 0-2,-2 0 3,1 3 1,-1-5 2,1 2 4,-2 1 5,1-1 2,-1 3-6,0-1-4,2 1-4,-2 0 1,1 0-2,-1 0-3,0 0-1,0 0-1,0 0-2,2 0-1,1 0 3,-1 3 2,6 3 1,-2 2 2,0 1 2,3-1 1,0 1 10,1 3-3,4-2 2,1 4-1,2 0 2,-1 0-7,1 2 3,-3-4-7,2 2 2,-4-1 0,0-2-4,-2-2 1,-2 2 4,0-5-8,-2 0 5,2 3-2,1-4 3,-1 3-3,2-1 0,-2 2 0,-1-1-2,-1-4-1,-4-1 1,1-1-2,-1-1 3,-2-1-2,0 0 1,0 0-1,0 0 0,0 0 1,0 0-1,0 0 0,0 0 1,0 0-1,0 2 0,0-2-1,2 0 1,-2 0 1,1 0-1,-1 0 0,0 0 0,0 0 0,0 0 0,0 0 0,0 0 0,0 0 0,0 0 1,0 0-1,0 0-1,0 0-3,0 0-3,0 0-3,0 0-1,0 0-11,0 0 0,2 2-8,-1 1-3,-1-3 2,2 2-19,1 0-20,0 1-6,2 2-57,1-5-91,4 0-85</inkml:trace>
  <inkml:trace contextRef="#ctx0" brushRef="#br0" timeOffset="46379.93">20838 725 814,'0'0'87,"0"0"-78,0 0-8,0 0 18,0 0 68,0 0-25,-6-41-48,4 70-12,-1 19 7,0 24 39,3 16-13,0 16 15,0 11-8,8 12 0,7 6-5,0-1-10,3-2-8,-4-12 3,-3-10-6,-2-8-6,-3-12-1,-5-9-4,0-7-1,1-14-1,0-5-1,-1-11-4,1-11-6,-1-9-27,1-10-57,4-9-78,1-3-59,2-13-89</inkml:trace>
  <inkml:trace contextRef="#ctx0" brushRef="#br0" timeOffset="46783.84">20207 1766 842,'0'0'127,"0"0"-102,0 0 40,127-23 5,-5 18 27,51 0-13,45-2-1,41-2-10,25-3-1,8-3-12,-8-2-11,-23 0-13,-30 6-17,-30 3 1,-38 3-14,-32 5-6,-39-2 0,-38 2-7,-29 0-29,-22 0-51,-3 0-86,-40 2-17,-30 4-30,-34 1-51,-20-5-343</inkml:trace>
  <inkml:trace contextRef="#ctx0" brushRef="#br0" timeOffset="50773.86">20861 1685 455,'0'0'93,"0"0"-60,0 0 41,0 0-5,0 0-20,0 0-22,0 0-7,0 0 8,0 0 8,0 0 13,0 0 19,0 0 0,0 0-4,0 0 10,0 0-1,0 0-20,0 0-19,0-9-20,1-1-4,3 0 4,-1-1 2,0-2-1,2-2 1,-1-1-4,2-6-1,-1-1 8,0-2-5,0-2-4,2-4 0,-1-1-1,5-7-5,-2 0 3,0-1-5,1 3 6,-3 6 1,1 2-3,1 2 1,-2-1-5,2 1 7,2 2-5,2-4-3,1-2 2,8-2-2,2-1 1,1 1-1,3 0 1,2-3 2,1 1 4,-1-1-8,-1 5-2,-2 2 2,0 6 3,-5 5-2,-3 4-1,-5 6-1,-4 1 1,2 5 0,-3 2-9,3 0 4,-2 0-1,1 0 0,5 7 2,1 6 2,4-2 2,1 1 0,-2-1 1,3-1-2,-4 0 3,1 3-2,-2-2 0,1 6-3,-3-4 3,2 2 0,-2 0 0,0 3 0,0 0 0,1 2 0,-2 2-1,-1 3 1,0 2 0,1 3 0,-3-1 1,1 3-2,-2 0 3,-1-3-2,0 2 1,0-1 0,-1 1-1,-1 2 0,1 1 1,-1 7 1,-2-4 2,1 5-3,0 0 1,0-5 4,-1 1-5,1-6 2,-1-1 2,0 0-1,-2-3-3,0 0 3,2 1 0,1 2 1,-1-1-3,1-1 3,-1 3-4,2-1 5,2-2-2,-2 3-1,-1-2 5,2 0-5,-2-3 1,1 1-4,1-2 0,0-1 2,-2 2 1,2-3-2,-2 2 2,6-3-1,-3 0 1,-1-1 3,3 2-3,-1-4-3,0 0 2,0 0-1,1 0 2,0 1-3,1-3 3,-1 1-1,0 1-1,0-1 1,1 1 0,1-1-1,1 4 1,0-1 1,-1 0-2,2-1 1,-2-3 0,-3-1-1,-2-1 1,4-3-1,-5-1 0,4 1 0,-1-2 0,3 2 0,2-1 0,1 2 0,1-1 0,-3 1 1,-1-2-2,-1-2 1,-2-1 0,0 1 0,-1-3 6,-1-2-6,0 0 1,0-4 0,3 0 0,0 0 0,2-1 3,2 0-3,-3 0 2,2 0 1,-3-2 1,3-9-2,-2-1 4,5-3-1,0-3-1,5 0-2,-2-1-1,0-3 0,-2 0-3,-3 0 1,-2-1-1,2-6 4,0-1-1,3-8-2,1-1 1,0-2-2,0 0-2,3 0-1,-6-1 3,0 1 2,-4 3-2,1 1 0,-5 5 0,0 4 4,-1 2-4,3 3 2,-3-5 2,-1-2-4,-3-4 0,4-4-4,-5 4 3,-3-2-1,3 6 1,-3 4 2,1 2 2,-1 9-3,0 3 0,0 3-3,0 1-15,0-1-6,0 1-11,0-2-28,0 1-99,-7-3 0,-9 4-213,2-1-567</inkml:trace>
  <inkml:trace contextRef="#ctx0" brushRef="#br0" timeOffset="51307.78">23020 2506 1097,'0'0'60,"0"0"-31,0 0 62,106 50 71,-75-35-84,1 2-49,-6 0-16,0-5-1,-3 1-9,-2-2-1,-1-1-2,1-4-7,-3-3-42,-1 0-57,-7-3-93,-7 0-136,-3-9-388</inkml:trace>
  <inkml:trace contextRef="#ctx0" brushRef="#br0" timeOffset="51652.96">23087 2414 160,'0'0'1173,"0"0"-1173,0 0 0,0 0 51,0 0-41,0 0-8,5-11-3,-24 28 2,2-2-1,1-2 1,6-2 1,4-3-2,2-2 0,2-1 0,1-4 0,-2 1 2,-1-2-1,4 3 7,-3 2 3,0-1 1,1 4 9,0 6-2,2 6 7,0 4-5,4 5 10,12 0-17,2 0-7,3-1-7,-4-3-18,0-3-68,-4 0-79,1-3-95,2-5-180</inkml:trace>
  <inkml:trace contextRef="#ctx0" brushRef="#br0" timeOffset="51991.03">23647 2735 869,'0'0'169,"0"0"-135,0 0 60,0 0-56,0 0 35,0 0 1,-3 83-50,-1-57-6,1 0-7,3-4-10,0-3-1,0-2-23,0-6-100,0-2-53,0-9-184,0 0-229</inkml:trace>
  <inkml:trace contextRef="#ctx0" brushRef="#br0" timeOffset="52176.61">23605 2655 971,'0'0'157,"0"0"-130,73-74 109,-48 54-20,-1 4-52,-3 5-25,-6 5-38,4 5-1,-5 1-35,-1 0-69,-9 15-81,-4 8-108,-1 11-132</inkml:trace>
  <inkml:trace contextRef="#ctx0" brushRef="#br0" timeOffset="53121.98">23569 2883 694,'0'0'195,"0"0"-168,0 0 47,0 0 7,0 0-20,0 0-25,78 75-31,-53-70-5,2-1 0,1-3-41,-2-1 7,-2 0-2,0 0-13,-6-5-23,-1-2 48,-5-1 24,-5 4 0,-4-1 37,-3 4 35,0 0-5,0 1 16,0 0-16,0 0-31,0 0-16,0 0-8,0 5 4,0 9 8,0 3-3,0 4-7,0 2-6,0 0-2,0 4-5,-3-5-1,0-2 0,2-5 0,-1-4-4,2-5-15,0-3-3,0-3 7,0 0 15,0 0 1,0-12 6,0-3-5,0-4-2,6 1 1,1-2 2,1 3-2,-2 5 2,0 2 2,-1 6 3,-2 0 4,-1 3-2,0 1-3,-2 0-5,3 0-2,-3 0-2,1 0-1,1 0 3,2 0 2,2 0 2,2 0 4,4-3 0,0 3 2,5 0 8,0 0 4,1 0-1,-3 5-3,-2 6-10,-1 3-2,-6 2-6,-1 0 1,-3 3-1,-2-5 0,0 0 0,0-2 0,0-3 1,-2 0-1,1-5-5,-1-1-3,0-3-2,2 0 8,0 0 2,0 0 2,0-3 4,0-7-3,0-4 0,0-1 3,9-2-6,-2 1 3,6 3 8,-3 1 4,0 4 7,-1 1 3,0 5 1,-1 1-11,1 1-9,2 0 2,-1 3-5,3 10 0,-1 3 3,-2 2 2,-1-2-2,-1 1 9,-4 0-7,-1-2 4,-3-1-11,0-1 3,0-1-2,0-1-1,-7 0-1,-5 0-1,4 0-7,-4 2-61,-4-2-81,-2-2-131,2-6-382</inkml:trace>
  <inkml:trace contextRef="#ctx0" brushRef="#br1" timeOffset="58604.88">21364 1646 505,'0'0'53,"0"0"-41,0 0 47,0 0 4,0 0 8,0 0-7,0-22-31,0 22-1,0 0 16,0 0-2,3 6-31,3 10-2,2 4 0,-5 4-1,4 0-6,-5 0 0,1-2 9,0 1-7,-2-4 2,2-3-3,-2-6-5,1-3 0,-2-4-2,0-3 1,0 0 3,0 0 5,0-7 2,0-8-8,0-7 1,-2 1-4,-2-3-1,1 2 1,3 2-6,0 6-8,0 4-7,0 3-30,0 4-47,6 1-136,1 2-262</inkml:trace>
  <inkml:trace contextRef="#ctx0" brushRef="#br1" timeOffset="63577.81">22960 2438 173,'0'0'544,"0"0"-506,0 0-36,0 0 35,0 0 15,0 0-25,9-8-18,-9 8-8,0-2 0,1 0 1,1-1 2,3 0 2,0-1-2,1-1 7,0 0-1,-1 1 1,0 2-8,-1 1-1,-2-1-2,-2 2 0,4-1-2,-4 1-11,0 0-2,0 0-12,0 0-11,0 0-16,0 0-32,3 0-80,0 0-248</inkml:trace>
  <inkml:trace contextRef="#ctx0" brushRef="#br1" timeOffset="79340.41">20892 1705 151,'0'0'123,"0"0"-120,0 0 9,0 0 43,0 0-1,0 0 21,0 0-27,0 5 13,0-5 21,0 0-6,0 0-8,0 0-14,0 0-17,0 0 4,0 0-10,0 0 6,0 0-8,0 0 2,4 0 5,-3-1-12,4-3-6,-1-1 3,-1 2-19,0-1 13,0-1 3,0 0-6,-1-1 16,-1-2-9,0 1-3,3-3-3,-1 2-3,0-4 2,1-2 4,1 2-2,-1-3 1,3 3-7,-2 0 5,-1 1-5,1 2 2,0-1 0,-2 1-5,2 1 6,-2-3 3,2 3-6,-1-4-2,2 0 2,2-1-2,-1 0 0,-1-2 0,-2 4-5,1 0 2,0-1 2,5 2-4,-3-1 3,-1 3-4,1-1 6,3 1-5,-3-2 2,-1-1-1,1 1 5,1-2-5,0 2-1,1 1 0,-2-1-1,5 0 1,-3 2 0,-1-3-1,5 5 0,-3-3 2,-1 2-2,2-2 2,-2 3-1,-2-3-1,3 4 1,-2-3 1,1 1-2,3-2 0,-2 1 0,2 1 0,-1-1 0,2 2 1,-2-2 0,0 2 0,0 3 0,-3 0-1,0-1 1,0 0-1,-4 1 0,2 0-1,4 1 1,-3 1-3,2-1-1,0 2-1,2 0 3,1 0 2,5 0-1,-2 0 1,4 0 0,-2 0 0,0 0 0,-3 0 2,1 0-1,-5 0-1,-1 0 0,3 0 0,-3 0 0,3 3-2,-2 1-2,-1 0 3,3 0 0,-3 3-1,0 2 2,3-1 0,-4-1-2,0 0 1,0 0 1,1 1 0,0-1 0,0 0 0,3 3 0,-2-1 1,-1 2-1,3 0 0,-3 0-1,-3 0 1,1 1-3,-1 0 2,2 1 0,-2-1 1,1 1 1,2 0-1,-4-1 0,2 0 0,-1 1 0,0-1 0,3 1 0,-1 1 0,-2 2 1,0 1 0,1 0-2,-3 0 1,1-5 0,1 3 0,-2-3 0,5 0 0,-3 0 1,2 0 1,-1 0-2,-1 0 0,3 1 0,0 1 1,0-2-1,1 2-1,1 3 0,-1-1 1,4 1 1,-1 2 0,2 2-1,-1-4 0,0 1 0,0-1 0,2-3 2,-2 2-2,0 1 0,0-2 0,-2 1 0,3 1 0,-3 0 0,3 0-1,-2-1 1,1 1 0,1-1 3,-1 0-6,1 2 4,2-1-1,-1 2 0,0-5 0,0 3 0,-2-2-2,-2 2 2,0-2 0,-1-1 0,1-2 0,-1 0 1,-1 0-1,2-2 1,1-2 0,-3 0-1,-1 0 0,2-2 0,-2 2 1,0-3-1,1-1 0,2 1 2,3-2-1,3 4 0,3-5 4,-2 1-4,0 0-1,-1-3 2,-3 2 2,-2-2-1,-3 0 1,-3 0 2,-1 0 1,1 0-6,-2 0 3,1-3-2,-2-2 1,3-1 0,-1 1-2,1-2 1,0-1-1,1-1 1,2-1 1,1-1-1,-2 3 0,2-2 2,-2 0 0,-1 1-3,3-5 3,-2 0 1,1-2-5,6-3 0,-4 2 0,-1-2 2,3 2 2,-3 0-2,1 0-2,-2 0 1,-1 0 0,1 0 0,-2-2 0,0-1 0,5 1-1,-4 0-2,-1-1 2,3 1 0,-2 1 0,-1-1 0,1 2 0,1 3 0,1 2 0,-2 0-1,-1 5 1,-3 2-2,-1 2 2,-1 1-1,-1 1-12,1-1-3,3 0-12,3-1-49,1-1-106,3 4-148,1 0-373</inkml:trace>
  <inkml:trace contextRef="#ctx0" brushRef="#br1" timeOffset="90506.25">21108 1699 114,'0'0'168,"0"0"-133,0 0 24,0 0 30,0 0-19,0 0 54,0 0-41,0 0 8,4 1-12,-4-1-1,1 0-24,-1 0-11,2 0 16,-2 0-25,2 0 2,-1-3 1,1-1-6,-1-1-10,2-1 8,-1 0-4,2-2-10,-1-2 0,3-1 2,-2 1-1,-1-1-4,2-2 4,-3 1-2,1-2-7,1-2-5,-1-2 1,0 0 1,0-5-4,1 0 0,2 1 2,0 3 0,1 2 5,-2 5 6,1 1-10,0 1 10,0-1-8,1 2-3,-1-2 2,-1 0 1,5-1-4,1 1-2,-2 1 3,0 0-1,-2 0 3,2 3-2,-3-3 2,2 4 0,-2-2 0,0 2-2,2 0 0,-3 1 0,1-3-1,3 2 2,-2-2-1,2 1 0,0 2 2,1-2 0,1 3-2,0 0-2,2 0 1,-1-1 1,1 2 2,-1-2-3,6 3-2,-1-1 2,6-1-3,3 1 4,-4 1-2,-1-1 0,0 3-2,-3 0 1,0 0 1,-7 0-1,2 0 1,-6 0-4,1 5 2,-1-2 1,-1 4-1,-2-2 0,2 0 2,-1 2 0,1 0 0,3 3 0,-3 0-2,4 2 2,-1 0 0,0 2-1,-1-3 1,-1 0 0,2 1 0,1 4 0,-1 0 0,5 4 0,-5-1 3,5 4-3,-3-1 0,0 0-4,2 1 4,-3 0-3,5-4 1,-3 1-10,2-4-45,0 1-32,0-3-101,-2-1-105,-8-3-103</inkml:trace>
  <inkml:trace contextRef="#ctx0" brushRef="#br1" timeOffset="93402.01">20899 1608 163,'0'0'123,"0"0"-47,0 0-9,0 0-4,0 0-3,0 0-1,25 26-5,-13-23-8,1 1-11,-4-1-2,-2-2-14,-3-1-7,-1 0-11,-3 1-1,2-1-35,-2 1-8,0 3-8,0-3-4,0 3-4,-2 0 43,-8 2 8,-1 1 8,1-3 0,1 4 8,3-5-1,2 2 13,4-3 2,0-1 11,0 0 37,10-1 7,7 0-19,3 0-11,1 0 14,-6 0 5,0-1-20,-6 0-4,-3-1-6,-2 1-16,-3 1-17,-1 0-3,0 0-38,0 0-4,0 0-16,3-4-11,3 1-5,-1-3 52,0 0 22,-2 2 0,0 0 6,-2 2 17,-1 1 15,0 1-6,0 0-16,0 0-15,0 0-1,0 0-5,0 0-1,0 0 6,4 1 6,2 4 7,1-2 11,4 2 6,0-2-4,-5 0-1,-4-2-9,-2-1-9,0 0 5,0 0-7,0 0-5,0 2-1,0 1 1,0-3 3,0 2-3,0 0 0,0-1 0,0-1 1,0 0 0,0 0 2,0 0-2,0 0 1,0 0 4,0 0-3,0 0-1,0 0-2,0 0-1,0 0-7,0 0 3,0 0 5,-1 0 6,1 0-3,0 0-2,0 0 3,-1 0 5,-1 0 4,-1 0 2,-6 0-12,2-1 8,-2-3-7,1-1-2,4 1-2,0 2 4,4 2-1,0 0 1,0-1-2,0 1 9,0 0-8,0 0 8,0 0-3,0 0-8,0 0 4,0 0-4,0-3-1,0 3-8,1 0 3,2-2-3,-2 0 0,2 2-1,2 0 10,-2 0-10,-1 0 7,2 0 3,-1 0 0,-2 0-6,-1 0-10,0 0-2,0 0 1,0-1 2,0 1 5,0 0-9,0 0 1,0 0-15,-3 0-17,-7 5 50,-3 1-29,0 0-8,3-1 37,0-2-1,4-1 1,2-1 3,3-1-2,1 0 0,0 0 16,-1 0 13,-4 0 16,-4 0-26,-3-6-11,-3-1-9,-2 3-2,6 1 2,2 0 0,6 3 1,3 0 1,0 0 4,0 0 2,0 0-4,0 0 2,9 0 3,1 0 5,4 0-8,2-2 8,-2 0 0,1-1 2,-6 2-4,-3 1-5,1 0-6,-6 0-1,-1 0-11,0 0-44,0 0-11,-8 0 19,-9 1-2,-1 2 17,0 1 7,0-4 19,6 0 5,2 3 1,6-3 2,4 0 5,0 0 13,0 0 56,0 0 9,1 0-37,8 0-34,4-3-7,1-1 1,-1-2 1,-4 3-4,-3 2-2,-1 1-3,-5 0-1,0 0-16,0 0-29,0 0-34,0 0-13,0 0 61,0 0-3,0 0 21,0 0 10,0 0 4,0 0 9,0 0 13,0 0 11,0 0-4,0 0-2,0 0-9,0 0-3,0 0-3,0 0-6,0 0-5,0 0 0,0 0 2,0 0-3,0 0 0,0 0 5,0 0-1,0 0 1,0 0-3,0 0-2,0 0 2,0 0-2,0 0-2,0 0 2,0 0 0,0 0 0,0 0 0,0 0 6,0 0 3,0 0-3,0 0 8,0 0-8,0 0-2,0 0-3,0 0 1,0 0-2,0 0 1,0 0-1,0 0 0,0 0 0,0 0 0,0 0 1,0 0 0,0 0 1,0 0 0,0 0 3,0 0 1,0 0-1,0 0 2,0 0-6,1 0 4,2 0-5,-2 0 2,-1 0-2,0 0 0,0 0 0,0 0 0,0 0 0,0 0 0,0 0 0,0 0 0,0 0 1,0 0-1,0 0 1,0 0 1,0 0-1,0 0 4,0 0-1,0 0-4,0 0 3,0 0-3,0 0 0,0 0 0,0 0 1,0 0-1,0 0 0,0 0 0,0 0 0,0 0 0,0 0 0,0 0 0,0 0 0,0 0-1,0 0 0,0 0 1,0 0-5,0 0 2,0 0-5,0 0 2,0 0-2,0 0 3,0 0-1,0 0 3,0 0-2,0 0 1,0 0 1,2 0-4,-2 0 2,1 0-4,3 0 2,1 0 7,0 0 0,0 0 2,-2 0-2,-2 0 0,2 0-5,-2 0 3,-1-3 0,2-1-2,1-1-8,-2-1-36,2-1 26,0-3-58,0-4-8,-3 0-27,0-5 39,0-1-19,0 0-85,-7 0 128,-1 1-42,-3 3-52,2 4 112</inkml:trace>
  <inkml:trace contextRef="#ctx0" brushRef="#br1" timeOffset="135733.72">11946 6324 703,'0'0'47,"0"0"-35,0 0 7,100-17 53,-76 17-3,0 0 60,4 0-91,8 0-11,3 0-9,9 0 9,1 6 10,0 0-19,-3-1 0,-10-1-6,-6 1 2,-9-2 6,-5-1-8,-4 1 0,-6-3-2,0 0-4,-6 0 1,0 0 1,0 0 1,0 0 0,0 0-5,0 0-3,0 0-1,0 0-25,-15 0-23,-4 0-2,-11 2-8,-9-1 9,-5 2-15,-9-2 2,-5 1-14,0-2-22,4 0-51,3 0-47</inkml:trace>
  <inkml:trace contextRef="#ctx0" brushRef="#br1" timeOffset="141516.51">4114 7860 446,'0'0'29,"0"0"-11,0 0 48,0 0 30,0 0-32,0 0-16,85-11 2,-43 11-5,7 1 0,15-1 6,6 0-2,6 0-12,4 0 4,-2-3 4,-4-5-18,-6 0 16,-12 4-13,-9-3 1,-8 1-11,-9 3-11,-8 2 0,-10 1-3,-5 0-4,-5 0 0,-2 0 0,0 0-2,0 0-5,-6 0-29,-10 0 21,-10 0 0,-5 0 1,-8 0 3,-4 0-3,-3 0 9,-8 0 2,3 3 0,0 4 0,2-3 1,7 1 2,8-3-2,9-2 1,9 0 1,8 0 6,8 0 18,0 0 22,0 0 1,22 0-21,10 0-23,4-2 0,10 0-3,0-1 1,-6 3 2,-1 0-2,-6 0 2,-2-3-1,-1 2-1,-6 0 1,-3 1-4,-5-2 2,-5 2-1,-4 0-1,-2 0 1,-4 0 0,1 0-1,-2 0 0,0 0 0,0 0 0,0 0 0,0 0 0,0 0 0,0 0 0,0 0-1,0 0-1,0 0-1,0 0-2,0 0 4,0 0-1,0 0 2,0 0 0,0 0 0,0 0 0,0 0 0,0 0 0,0 0 1,0 0-2,0 0 1,0 0 0,0 0 0,0-1 1,0 1-1,0 0 0,0 0 1,0 0-2,0 0 2,0 0-1,0 0 0,0 0 0,0 0 1,0 0-1,0 0 0,0 0 0,0 0 0,0 0-1,0 0 2,0 0-1,0 0 0,0 0 0,0 0 0,0 0 0,0 0-1,0 0 1,0 0 0,0 0 0,0 0-1,0 0-1,0 0 2,0 0-1,0 0-1,0 0 0,0 0 1,0 0 1,0 0 0,0 0 0,0 0 0,0 0 0,0 0 0,0 0 0,0 0 0,0 0 1,0 0-1,0 0 0,0 0 0,0 0-1,0 0 1,0 0 0,0 0 0,0 0 1,0 0-1,0 0 0,0 0 0,0 0-1,0 0 2,0 0-1,0 0 0,0 0 0,0 0 0,0 0 0,0 0 0,0 0 0,0 0 0,0 0 0,0 0 0,0 0 0,-2 0 0,2 0 0,0 0 0,0 0 0,0 0 1,0 0-1,0 0 0,0 0 0,0 0 0,0 0 0,0 0 1,0 0-1,0 0 0,0 0 0,0 0 0,0 0 0,0 0 1,0 0-1,0 0 0,0 0 0,0 0 0,0 0 0,0 0 0,0 0 0,0 0 1,0 0-1,0 0-1,0 0 1,0 0 0,0 0 1,0 0-1,0 0 0,0 0-2,0 0 3,0 0-1,0 0 0,0 0 1,0 0 0,0 0-1,0 0 0,0 0 0,0 0 0,0 0 0,0 0 0,0 0 0,0 0 0,0 0 0,0 0-1,0 0 2,0 0 0,0 0-1,0 0 0,0 0-2,0 0 4,0 0-2,0 0 0,0 0 0,0 0 0,0 0 0,0 0 0,0 0 0,0 0 0,0 0-1,0 0 1,0 0 1,0 0-1,0 0 1,0 0-2,0 0 1,0 0 0,0 0 0,0 0 0,0 0 0,0 0 0,0 0 1,0 0-1,0 0 0,0 0 0,0 0-1,0 0 1,0 0 0,0 0 0,0 0 1,0 0-1,0 0 0,0 0 0,0 0 0,0 0 0,0 0 0,0 0 0,0 0 0,0 0 0,0 0 0,0 0 0,0 0 0,0 0 0,0 0 0,0 0 0,0 0 0,0 0 0,0 0 0,0 0 0,0 0 0,0 0 0,0 0 1,0 0-1,0 0 0,0 0 0,0 0 0,0 0 0,0 0 0,0 0 0,0 0 1,0 0-1,0 0-1,0 0 1,0 0 0,0 0 1,0 0-1,0 0 0,0 0 0,0 0 0,0 0 1,0 0-1,0 0 0,0 0-1,0 0 1,0 0 0,0 0 1,0 0-1,0 0 0,0 0 0,0 0-1,0 0 1,0 0 0,0 0 0,0 0 0,0 0 0,0 0 0,0 0 1,0 0-1,0 0 1,0 0-3,0 0 3,0 0-1,0 0 1,0 0-1,0 0 0,0 0 0,0 0 0,0 0 0,0 0 1,0 0-1,0 0 0,0 0 0,0 0 0,0 0 0,0 0 0,0 0 1,0 0-1,0 0 0,0 0 0,0 0 0,0 0 0,0 0 0,0 0 0,0 0 0,0 0 0,0 0 0,0 0 0,0 0 0,0 0 0,0 0 0,-1 0 0,1 0 1,0 0-1,0 0 2,0 0-2,0 0 2,0 0-2,0 0 1,0 0 1,0 0-2,0 0 0,0 0 1,0 0-1,0 0 0,0 0 0,0 0 0,0 0 0,0 0 0,0 0 0,0 0 1,0 0-3,0 0 3,-2 0-2,2 0 2,0 0 0,0 0-1,-1 0-1,1 0-14,0 0-22,0 0-57,0 0-62,0-5-170</inkml:trace>
  <inkml:trace contextRef="#ctx0" brushRef="#br1" timeOffset="148850.12">6351 16269 334,'0'0'121,"0"0"-73,0 0 30,0 0-13,0 0-3,0 0-28,0 0-22,0 0-1,0-8 11,0 8 4,0 0-1,0 0-6,0 0-4,0 0 4,0 0-5,0 0 2,0 0-7,0 0-1,0 0-1,0 0 2,0 0 1,0 0-3,0 2-1,0 1-1,0 2-3,0 0 4,-1-2-5,-2-2 3,-3-1-1,2 0 1,-1 0-3,-2 0 1,5 0 1,2 0 3,-2-1-3,2-5 4,0-1 4,0-2 2,0 1 4,2-1-1,7 2-3,3 3 0,3 2 1,0 2 0,9 0-3,-2 6 1,0 7 3,-5 1-6,-4 0-4,-4-2-4,-3 2 1,-4-4 0,-2-1-2,0-1-3,0-2 2,-9-2-7,-6-2-6,-2-2-10,-3 0-7,0 0 14,-1-2 9,2-8 7,4 0-2,3-2 3,5 1 2,4-2 0,1 2 5,2 0-1,0 1 7,0 1 0,0 1-1,8-1 4,3 2-1,3 2-2,2 3 0,-1 1 0,1 1-1,-5 0 2,4 0-7,-5 10-1,-4-1-6,-2 4 0,-2 1 7,-2-2-7,0-1 0,0-2-3,0 0-2,-4-2-2,-8-1-3,-1-3-3,-4-3-6,-4 0-3,2 0 12,2 0 3,1-11 7,1-3 3,5 1 0,1-4 0,4 1 9,5 3-2,0 2 1,0 3 3,2 2-3,10 2-2,7 2 1,6 2 0,7 0 4,-1 5 2,-5 7-1,0 2-4,-11 0 0,-3-1-5,-5-1 0,-5 2-4,-2-4 0,0 0-1,-3 0 1,-10-3-2,-5 1-5,-2-3-7,0-3-3,0-2 9,1 0 6,7 0 0,0-7 5,6-7 2,3-2 9,3-2 1,0 1 2,0 0 1,9 1 1,7 7-5,-1 0-3,0 5-4,3 4-3,-2 0-6,-2 0-3,1 11 3,-9 6-25,-2 4-45,-4-1-84,0-3-63,0-5-149</inkml:trace>
  <inkml:trace contextRef="#ctx0" brushRef="#br1" timeOffset="150611.9">6350 16261 460,'0'0'151,"0"0"-69,0 0 23,0 0-19,0 0-16,0 0-28,85 39-21,-78-23-11,-4 4-2,-3 0-4,0-1-4,0-2 0,-10-3-14,-2-4-1,-2-1-12,-2-6 8,1-3 16,-3 0 3,1 0 2,-1-7-1,4-8-1,4-3 7,1-1 4,4-3 19,2 2-9,3 0 19,0 1-1,3 4-1,9 2-3,3 7-4,3 2-8,4 4-7,4 0-2,-4 6-4,-1 9-2,-5 4 1,-9 1-9,-5 0 0,-2 0 0,0 0-6,-9-3-31,-13-2 3,0-3-2,1-5 0,-2-3 16,4-4-5,0 0 13,1 0 12,7-11 3,4-3 16,5-4 3,2-3 7,0 4-3,5-2 7,13 4 4,1 2-12,1 4 2,0 4-2,-3 5-9,1 0-9,-2 3-3,-7 11-4,-6 5 2,-3 3-2,0 0-5,-18 2-6,-6-3-23,-3-3-8,-1-6 3,4-5 24,5-3 4,2-4 11,6 0 0,6-4 16,4-10 13,1-1 20,0-4-19,4-1-6,14 4-7,-2 0-10,5 4-1,-3 6-1,-4 6-5,-4 0-1,-6 0-12,0 0-18,-4 6-33,0 2-14,0-2-8,0-1-1,0-2 5,-1-3 23,-2 1 32,3-1 23,0 0 4,0 0 5,0 0-1,0 0-1,0 0-1,0 0-2,0 0-5,0 0-3,0 0-5,0 0 3,0 0 4,0 0 6,0 0 2,0 0 0,-3 0-2,2 0-2,-2-1 0,3-4 2,0 4 0,-1-2 0,1 3 2,-2-1 4,-1 0 7,2 1-3,-1 0 0,-1 0-2,0 0-2,-1 0 0,2 0 3,-1 0-1,0 0 2,0 0 3,0 0 2,3 0 1,-1 0 3,-1 0-9,1 0-4,-1 0 0,1 0-3,1 0-1,0 0-1,0 0 1,0 0-2,0 0 2,0 0 0,0 0 1,0 0 2,0 0-1,0 0 1,0 0 1,0 0-2,0 0 1,0 0 1,0 0-1,0 0 1,0 0 1,0 0 3,0 0 3,0 0 1,0 0 2,0 0-6,0 0 1,0 0-1,0 0 0,0 0-1,0 0 2,0 0-1,0 0 0,0 0-1,0 0 3,0 0-2,0 0 5,0 0-9,0 0 5,0 0-5,0 0 1,0 0-3,0 0-3,0 0 0,0 0-1,0 0 0,0 0 0,0 0 0,0 0 0,0 0 1,0 0-1,0 0 1,0 0 0,0 0-1,0 0 0,0 0-1,0 0-11,-2 0-20,2 0 1,0 0-11,0 0-13,0 0-53,0 0-150</inkml:trace>
  <inkml:trace contextRef="#ctx0" brushRef="#br1" timeOffset="158091.81">12148 1649 446,'0'0'79,"0"0"-19,0 0 19,0 0-3,100-14 0,-50 14-20,4 0-46,3 0 33,-2 0-25,-1 0 1,-5 0-4,2 0-10,-5 0 15,-6 0-17,-7 0 0,-11 0-3,-13 0-4,-7 0-9,-2 0-26,-11 0 14,-20 0 11,-14 0 7,-10 0 4,-6 0 3,-5 0 0,-2 4 0,-1-1 3,4 2 10,11 0 16,17-1 0,17-1-5,15-3-13,5 0 6,0 0 26,8 0-20,16 0-23,9 0-14,7-3-60,6 1-59,-6-3-169</inkml:trace>
  <inkml:trace contextRef="#ctx0" brushRef="#br1" timeOffset="162923.35">6311 15066 725,'0'0'95,"0"0"-78,0 0 23,0 0 26,-82 34 4,67-17-23,2-1-3,1 1 10,4-2-8,1-1 1,2 1-12,1-2-9,-2-4-10,1 1-10,4-4-3,-2-2-3,2-2-18,1 0-37,0-2-36,-2 0-21,-1 0-44,3-8-104,0-11-83</inkml:trace>
  <inkml:trace contextRef="#ctx0" brushRef="#br1" timeOffset="163201.2">6116 15027 323,'0'0'271,"0"0"-153,0 0 22,0 0-2,0 0-13,101 38-24,-68-17-23,-3-1-25,-2-2-11,-2-1-14,-3-3-13,0-1-7,-4-5-8,-1-2 0,-1-1-21,-3-2-34,-2-3-45,2 0-43,-5 0-31,-2 0-79,-2-7-71</inkml:trace>
  <inkml:trace contextRef="#ctx0" brushRef="#br1" timeOffset="163458.81">6474 14990 330,'0'0'151,"0"0"-44,0 0 22,0 0-49,-19 89-44,-1-65-22,0-2-8,-2-2-6,0-4-2,5-4-38,-2-2-34,4-3 11,-1-3-15,1-2-112</inkml:trace>
  <inkml:trace contextRef="#ctx0" brushRef="#br1" timeOffset="163777.73">6189 15091 256,'0'0'258,"0"0"-135,0 0 12,0 0-18,0 0-17,0 0-27,9-1-21,10 6-4,8 6 14,3 3-22,1 1-11,2 1-13,-3-2-10,3-2-6,-5 1-11,-4-4-66,-3-1-32,-5-5-80,-4-3-108,-6 0-292</inkml:trace>
  <inkml:trace contextRef="#ctx0" brushRef="#br1" timeOffset="163967.6">6448 14977 673,'0'0'20,"0"0"-17,-39 85 4,14-50 8,-5 1-15,1-3-76,8-3-147,1-7-132</inkml:trace>
  <inkml:trace contextRef="#ctx0" brushRef="#br1" timeOffset="164793.34">6280 15229 143,'0'0'49,"0"0"-34,0 0 58,0 0 17,0 0-26,0 0-28,-11-2-1,10 2 7,-2 0-3,3 0-9,-2 0 2,2 0-1,-1 0 0,-1 0-5,2 0 0,-1-1 0,1 1 3,0-2 1,0 2-4,0 0-2,0 0-8,0 0-5,0 0-8,0 0 0,0 0 2,0 0-4,0 0 0,0 0 0,0 0 4,0 0-1,0 0-2,0 0-1,0 0 1,0 0-1,0 0 0,0 0-1,0 0 2,0 0-1,0 0-1,0 0 1,0 0 0,0 0-1,0 0 0,0 0 0,0 0 0,0 0 0,0 0 0,0 0 0,0 0 0,0 0-1,0 0-4,0 0-3,0 0-6,0 0 2,0 0 0,0 0-17,0 0-45,3 0-4,0 0-17,3 0 8,-2 0 16,1 0 1,-5 0 14,4 0 21,-1 0-2,-1 0 29,-2 0 3,3 0-89</inkml:trace>
  <inkml:trace contextRef="#ctx0" brushRef="#br1" timeOffset="167229.96">6147 15101 805,'0'0'0,"0"0"21,0 0-21,0 0 74,0 0 11,0 0-58,0-8-27,0 8 1,0 0 0,0 0-1,0 0 1,0 0-1,0 0-12,0 0-27,2 0-7,3 0-19,2 0-15,1 0 13,-3 0-1,-1 0 40,-1 0-17,-3 0-4,0 0 14,0 0-5,0 0-30,2 0-72</inkml:trace>
  <inkml:trace contextRef="#ctx0" brushRef="#br1" timeOffset="178950.65">6465 15107 277,'0'0'83,"0"0"-58,0 0 36,0 0 2,0 0-11,0 0-34,0 0-14,-33 5 0,32-5 3,1 0 12,0 0 6,0 0 11,0 0 13,0 0-5,0 0-3,0 0-6,0 0-17,3 0-1,4 0-2,0 0-2,2 0-4,-1 0-5,3 0-3,0 0-1,1 0 5,-3 0-4,3-4-1,0 4 1,-3-4 0,1 1 0,-1-1-1,5-3-8,-4 0-14,2 0 4,0 1 8,-4 2 1,2 0 6,-1 3 1,-2-2-8,2-1 9,2-1-3,-2 0-11,-2-2 12,2 2 1,-3 1-7,3-2 6,0 1-3,-3-1 6,4-1-3,1 1 0,1-2-3,3 0 2,-1 1 1,2-2-1,0-1 1,-3 4 1,-1-1-9,3 0-13,-2 4 13,-2-4 0,-2 4 6,-3-1 1,1 1-2,1-2 3,-1 1 1,5-3 2,-1-1-14,1 2 14,5-3-13,-4 1 6,1 1 6,-2 0-1,0 4 0,-1-3 2,-2 1 0,-2-3 0,-1 2 5,0 3-1,-2-5 0,1 3-3,4-2-2,0 0 0,-2 0 0,2 0-1,0 1-1,-3-1 3,5 0 3,-6 1-3,4 3 1,-4-2 1,-1 2 0,1 0-2,1-1 3,-1-2-6,0 2 3,1 0-1,-1-2 2,2 0-1,1 0 3,0-2 0,3 0 3,-2 1 1,1-2 1,-2 2 0,1 1 1,2-1 0,-3 2-5,-3 0 4,1 2 3,0-3-8,-1 3 5,0-2-8,0 0 7,1 0 0,-2 2-1,1 0-2,-1-1-1,-1 0 0,0-1-3,0 1 0,3-2 0,0 1 0,-3 0 0,7 1 1,-4-1-1,0-2 0,-1 3-3,1-1-1,1 1 4,-4 0 0,0 1-6,0 3 3,-1-2 2,-2 1-2,1 0 3,1-2-3,-1 0 3,1-1 2,2 1-2,-1 2-2,1-2-7,-1 0 6,-1 0 0,1-1 3,-2 1-1,1 3 3,-1-2-3,-1 1 1,2 0 0,-2 1 0,1 0-2,-1-2-1,2 1 2,-1-1-1,0-1-3,3 1 2,-4 0 3,0-1 1,3 0 0,-3 1 0,0 0-1,4-1 0,-4 2 0,0 0 1,2 1-1,-2-2 0,0 1 0,0-1 0,1-1-1,2 1 1,-1 0 0,1-5 0,-2 3 1,2-1 4,0-1-2,-2-1 2,3 0-2,0-1-1,2 2-2,-2-2-5,1 3 3,1-1 2,-1 2 0,-1 0 0,2-2-4,-2 0 4,1 1 0,-1-3 0,1 1 0,-2 0 0,3-3 0,-2 0 4,2 0-3,2-3-1,1 0 0,4-2 0,-3 1 1,-1 1 2,0 0 3,-3 3 7,-1-1 2,-2 2-10,-2 4 9,2-2-11,-3 0 3,0 1-4,0-1 1,0 0-3,0-1 0,0-3 0,0 3 1,0-1-1,2 2 0,-2 0 0,6-3 3,-3 3-3,0-3 0,1 3 0,2-3 1,0 3 0,-2-3 1,2 2-1,-2 0-1,0-2 1,2 0-1,-1-1 0,-1 0 0,2-1 1,-2 1-1,2 0 0,-1-1 0,4 1 0,-5 1 0,2 1 2,-1-2-2,-2 3 1,-2-1 2,1 1-2,2 2 1,-2-1-1,-1 2-1,2 0 0,0-3 0,-2 2 1,2 1-1,-1-3 1,-1 2 2,0 0 95,1 1-77,0 2-21,-2 0 0,3-1-4,-3 0 4,0 1 0,5-3-2,-2 3 4,1-4-2,0 4 0,-1 0-2,0-1 2,0 1 0,0-1 2,2-2-4,-2 2-2,1 1-3,2-2 0,1-1 6,0-1-1,0 1 0,2 0 1,0 0 1,-3-1 0,2 2 0,-1 1 0,-3-2 1,2 2-2,0-2 0,-1 2 1,1-1-1,1-1 1,-1 0 0,-1-4 14,1 3-14,0-3 0,1 2 1,0-1-2,1 0 2,4-1-1,-2 1 0,2-1 0,0 1 4,-1 1-4,-4 1 1,2 1-1,-3-1 1,1 0-1,1-3 0,1 4 0,-3-2-1,1-1 1,1 3 1,-1-2-1,1 1 0,5-2 0,-1 1 0,-2-3 2,1 2-3,2 1 3,-2-1-2,-1 3 0,0-2 0,-2 2 1,1-1 2,-3 2-3,2-2 1,1 1-1,1-2-1,0 0 1,-1 0 1,2 1-1,-1 2-3,1-3 3,-2 4 0,4-3-2,-5 3 2,1-2 0,-1 2 0,0-2 2,1 2-2,-2-1 0,2-2 3,0 2-3,-1 0-1,3-5-2,1 1 3,-2 1 3,6-1-3,-7-2 0,-2 5-2,2-1 2,-3 2 0,5-1 0,-4 0 0,3 1-1,-2 2 1,-1 0 0,-2 2 0,1-2 0,1 1 0,-1-1 0,-1 1 0,1-2-3,0-1 2,-1 2-1,0 0-2,1 3 1,2-5 1,0 1-3,3-4-2,-1 1 2,1 2 1,-5 0 4,0 0 1,-2 2-1,1 1-1,0-1 1,0 0 0,-1 0 0,1 1 0,0-1-1,-1 1 0,2 1 1,-2-2 0,1 0 0,1 0 0,0-2 0,4-1 0,-1 1 0,0-1 0,-1 3 0,0-2 0,-2 1 0,4 0 0,-3 1 0,2-3 0,-2 2 0,0-1 0,1-2 0,4 4 0,-1-4 0,2 0 1,-1 3 0,-1-1 0,2 0 3,-3 0-3,-1 0 1,3 0 15,-3-2-15,6 0 0,-3-4-1,2 3 0,-1 0 1,-4 3 0,-1-1 2,2 0-4,-1 1 1,-5 1-2,1 1 1,-3-2-2,3 3-1,1-1-6,-2-1 0,1-1 3,3 0-3,-1 0 6,-1 3 0,3-3-3,0 2 3,1-2-5,-1 1-1,0 0-6,-2 0 0,0 0 8,0 1-1,1 1-10,0 1 1,-2-2 6,0 2 4,-1-2 5,1-1-5,2 1-7,0 1 2,0-2 7,2 0-7,5-3 3,2-1-9,0 2-8,1-1 22,-3 2 4,1 0 0,-2 0 4,-1 1-3,-2 3-1,-1-1 0,2-1 0,-3 1 0,2-1 0,-1-1 0,-3 1 1,2 2-1,3-1 0,-3 1-2,2-2 1,-4 1 1,1 1 1,1-1-1,-2-3 0,1 5 1,0-4 0,-2 1-1,0 1 4,-1-1-4,2 3 1,1 0-1,-2-4 0,0 4 0,-2-1 0,-1 1 0,-3 0 0,0 0 1,0 0-1,0 0 0,3 0 2,-3 0-2,1 0 0,-1-2 0,2 2 0,-1 0 0,-1 0 0,1 0 0,-1 0 1,2 0-1,-2 0 4,0 0 3,2 0 0,1-1 0,2-1-4,1 1 1,0-2-4,-1 3 0,0-3 1,-1 3 0,-2 0 0,2 0 0,-2 0 0,1-2 0,4 2 3,-1 0-4,2-2 0,1 1-1,-1-1 2,-2 1-1,-3 1 2,-1 0-2,-2 0 0,0 0 0,0 0 1,0 0 2,0 0-6,0 0 3,0 0-1,0 0-2,0 0-3,0 0 0,0 0 5,0 0 0,0 0 1,0 0-4,0 0 3,0 0-3,0 0-2,0 0-1,0 0 6,0 0 0,0 0 1,0 0 0,0 0-3,0 0-2,0 0-7,0 0 3,0 0 1,0 0 3,0-2 3,0 2 2,0 0 0,0 0 0,0 0-1,0 0 1,2 0-2,1 0-1,-2 0-1,2 0-5,-1 0-6,1 0-6,-2 0 3,1 0 8,-2 0 9,0 0 2,0 0 1,0 0 3,0 0 2,0 0-6,0 0 0,0 0 4,2 0 2,-2 0 6,2 0 0,-1 0-1,-1 0 20,0 0 8,0 0-17,0 0-11,0 0-2,0 0-8,0 0 4,0 0 1,0 0-1,0 0-1,0 0-5,0-1 0,0 0 0,0-1-3,0 2-2,0-3-7,0 3 8,-1 0 1,-5 0-7,2 0 8,1-2 2,0 2 0,-2 0 0,3 0 0,1 0 0,1 0 0,0-2 4,0 1 6,0 1 1,0 0-2,0 0 2,0 0 0,1 0 3,3 0-1,0 0-2,-1 0-2,2 0-5,0 0 1,1 0-3,0 0 2,-1 0-3,-2 0-1,-2 0 0,-1 0-3,2 0 3,-2 0-4,0 0 1,0 1-8,-3 3 1,-8-1 9,-5 1 1,1 1-4,-3-2 1,1-1 3,1-2 0,6 0 0,4 0 0,2 0 5,4 0 17,0 0-2,0 0-6,0-2-6,10-3-6,5 4-1,10-3-1,-1-1 5,3 1-4,-5 1 6,-4 2-1,-3 0 4,-6-1 1,0 1-7,-3 1-4,-4 0 1,-2 0 2,0 0-3,-6 0-10,-8 0 9,-10 0-9,-1 5 10,-3 5-7,1-4 5,1 2-1,2-3 1,5-1 2,6-1 1,8-2 0,5-1 6,0 0 15,0 0-1,0 0 18,4 0-16,10-7-8,5-3 15,7 0-10,-1 0-2,5 1 10,-3 1-13,-3 2 1,-5 1-12,-7 4 1,-3-1-2,-5 2-3,-2 0-1,-2 0-6,0 0-13,-2 0 1,-17 0 19,-5 5 0,-9 2 0,-6-2 0,-5 1 0,-1 1-1,-1-1 1,9-1 0,10-2 1,10-3 2,10 0 5,7 0 5,0 0 4,19-1-2,13-8-9,5 1 2,9-1 7,-6 4 0,-1-1 3,-2 2 1,-5 2-8,-6 2-6,-4 0-3,-9 0-2,-4 0 0,-6 0-2,-3 0-15,0 0-10,0 0 10,-3 5 11,-15 2 6,-6 0 3,-7 1-1,-5 1 0,2-2-1,4-2 0,7 0-1,7-3 2,8-2-2,5 0 4,3 0 5,0 0 9,0 0-1,8 0 2,14 0-8,9-5-3,9-4-5,0 1 4,3 1-1,-9 0-1,-4 1 1,-8 6-2,-8-1-2,-5 1-2,-6 0 0,-3 0-5,0 0-8,0 0-4,-12 2 4,-9 6 12,-11 0 2,-4 3-1,-6-4 0,-4 3 0,-2-3 0,3 0 1,11-4 1,13 0 1,12-3 3,9 0 11,6 0 0,21-6-4,9-8-7,6 3-3,1 2 6,-3 0 6,1 1-6,-6 1-2,-2 4 1,-10 0-4,-4 3-3,-9 0 1,-7 0-2,-3 0 0,0 0-2,0 0-2,-8 0 2,-14 5 2,-12 7 2,-11 1-2,-6 2 0,-4 2-1,1 0 0,8-3 1,12-6 0,20-4 2,8-2-2,6-2 2,5 0-1,19-4 8,11-9-4,6-1-2,2 0 9,-4 2-7,-2 1-1,-4 5-2,-5 1-2,-5 3 0,-9 2 0,-5 0-2,-7 0-5,1 0-3,-3 0-4,0 0 2,-3 0-1,-18 4 10,-9 5 3,-4-1 0,-9 1 1,0-1 1,1-2-1,0 0 0,8-1 0,8 0 4,14-4 4,8-1-1,4 0 9,0 0-3,9 0-5,21-11-9,10-1 0,6-2 0,1 4 0,-3 3-3,-11 2-7,-5 3-1,-13 1-5,-4 1-5,-8 0-3,-3 0-7,0 0 1,0 0 1,-17 0 10,-6 0 17,-9 5 2,-2 0 0,-2-1 2,2 0-1,4 0 0,8-1 0,11-3 3,6 0 4,5 0 11,0 0 0,5 0-6,12-7-7,5-1-4,2-1-1,1 4-1,0 2 0,-5-1 0,0 3-2,-3 1-5,-5-2-4,-4 2-15,-5 0-8,0 0-2,-3 0 4,0 0 4,0 0 7,0 0 8,0 0 2,0 0-2,0 0 1,0 0 12,0 0 0,0 0 9,0 0-5,0 0-1,0 0 1,0 0 4,5 0 0,1 0-6,-1-2-1,-1 1 0,-2 1-1,-1-2 1,1 2 1,-2 0-1,0 0 0,0 0 0,0 0-1,0 0 1,0 0-1,0 0 1,-3 0-1,0 0 0,0 0 0,1 0 0,1 0 1,-2 0-1,1 0 0,-3 0 1,-1 0-1,3 0 0,0 0 0,1 0 1,2 0-1,0 0 1,0 0 1,0 0 0,0 0-2,0 0 1,0 0 0,0 0 0,0 0 0,0 0 8,0 0 2,0 0 0,0 0 2,0 0-2,0 0 2,0 0-7,0-1 0,0 1 0,0 0-4,0 0 0,0 0 0,0 0-2,0 0 2,0 0-1,0 0 1,0 0 1,0 0 2,0-1 3,0 1-2,0 0-1,0 0-1,0 0-1,0 0 0,0 0-1,0 0 1,0 0-3,0 0 2,0 0 2,0 0 1,0 0-2,0 0 1,0 0 1,0 0-1,0 0 1,0 0-1,-3 0-3,3 0 1,0 0-2,0 0 0,0 0 0,0 0 0,0 0 2,0 0-2,0-1 0,0 1 0,0-2 0,-2 1 0,2 1 0,0 0 0,0 0 0,-1 0 1,1 0-1,-2 0 0,2 0 0,0 0 0,0 0 0,-1-2 0,1 2 0,-2-1 0,2 1 0,0 0-1,0 0 2,0 0-2,0 0-1,0 0 2,0 0 0,0 0-1,0 0-3,-1 0-3,-1 0-4,1 0-19,-2-2-11,-1 2-36,4 0-44,0 0-94,0-3-128</inkml:trace>
  <inkml:trace contextRef="#ctx0" brushRef="#br1" timeOffset="179864.47">9627 12701 44,'0'0'32,"0"0"2,0 0 61,0 0 15,0 0-47,0 0-17,0 0-24,24 0-15,-24 0-2,0 0-4,0 0-1,0 0 0,0 0-3,0 0 2,-5 0 1,-4 0 6,-1 0 1,1 1 12,5 1 41,1-1-7,0-1-5,3 0 5,0 0 10,0 0 1,0 0-13,0 0-11,0 0-3,0 0-4,0 0-13,0 0-10,0 0 0,0 0-9,0 0 4,0 0 3,0 0-8,0 0-1,0 0 1,0 0 2,0 0-2,0 0-5,0 0 1,0 0 0,0 0 1,-2 0-12,2 0 4,0 0 0,-5 0 6,-1 0-1,-4 0 6,-2 2 0,-4 0 0,-3 1 2,-2-1-2,-3 2-2,-3 2 2,2-1 0,8-2 0,5-2-1,7-1-8,5 2-10,0-2-4,0 0 8,0 0-5,0 0-10,0 0-4,0 0-2,0 0-4,2 0 4,5 0-6,-2 0 13,1 0-14,0-2-19,0 0 2,3 0 12,-5-1-7,1 3 10,-1 0-2,-1 0 22,-1-2-22,3 2-17</inkml:trace>
  <inkml:trace contextRef="#ctx0" brushRef="#br1" timeOffset="180122.27">9487 12726 17,'0'0'46,"0"0"-39,0 0-7,0 0 0,0 0 3,0 0-1,7 3 4,-7-3 10,0 0 5,0 0 0,2 0-7,-1 0-11,2 0 1,0 0-3,-2 0 10,-1 0-1,0 0-6,0 0-4,2 0-5,0 0-31,0 0-20,0 0-5,-2 0 33</inkml:trace>
  <inkml:trace contextRef="#ctx0" brushRef="#br1" timeOffset="180524.49">9487 12726 26,'31'3'65,"-29"-3"-51,-1 0 6,1 0 10,-1 0 1,-1 0 5,0 0 2,0 0 14,0 0-11,0 0-12,0 0-9,0 0 4,0 0-8,0 0-3,0 0-3,0 0-5,0 0-1,0 0-4,0 0-4,2 0-6,-2 0-7,1 0 3,1 0 9,-1 0 5,-1 0-1,2 0-7,0 0-12,-2 0-18,0 0-6,2 0 8,-2 0 21,0 2 14,0-1-6,0-1-6,0 0 9,0 0 2,0 0-3,0 0 3,0 0 0,1 1-7,-1-1-13,3 3-22,-1-3-32,-1 2 1</inkml:trace>
  <inkml:trace contextRef="#ctx0" brushRef="#br1" timeOffset="182012.45">9469 12789 279,'0'0'118,"0"0"-49,0 0-7,0 0-7,0 0-11,0 0-2,58-21-12,-47 21-8,-1-2-10,2 2-6,-5-1-3,-2 1-1,-5 0-2,0 0-11,0 0-11,0 0 7,-12 0 9,-8 0 6,-2 4 0,1-1 0,5 0 2,1-3 1,10 0-2,1 0 9,4 0 18,0 0 21,3 0-6,15 0-19,7-6-12,-1-3 10,1 2-5,-4 2 2,-3 0-14,-3 1 0,-3 3-4,-7 1 1,-3 0-2,-2 0-9,0 0-18,0 0-16,-13 1 22,-5 6 9,-3-1-5,0-3 13,3 2 2,2-3 2,6-1 2,5 1-1,2-2 9,3 0 17,0 0 10,0 0 0,17-2-24,3-6-11,3-1 6,-1 2 9,-1 0-9,-3 4 13,-5-2 1,-2 2-10,-5 1-6,0 2-5,-6 0-1,0 0 0,0 0-2,0 0 2,0 0-1,0 0 0,0 0 1,0 0 1,0 0-1,0 0 0,0 0 0,-2 0 1,-2 0-1,1 0 0,1 3 0,-1 1-7,2-1 0,-3-3-6,2 0 0,-1 0 2,-2 0 4,4 0 2,-3 2 4,1 0-5,-2 0-13,1 1-11,-1-3-5,5 0 15,0 0 4,0 0 10,0 0-4,0 0 1,0 0 7,0 1 2,0-1-1,0 0-3,0 0 3,0 0 1,0 0-1,0 0 1,0 2-2,0-2-6,0 0 0,0 0 3,0 0-3,0 0 5,0 0 1,0 0-1,0 2-1,0-2-1,0 0 4,0 0 1,0 0 0,0 0 0,0 0 0,0 0 0,0 0 0,0 0 1,0 0-1,0 0 1,0 0 0,0 0 2,0 0-1,0 0-2,0 0 5,0 0-5,0 0 1,0 0 0,0 0 0,0 0-1,0 0 2,0 0-2,0 0 0,0 0 0,0 0 0,0 0 0,0 0 0,0 0-2,0 0-9,0 0-3,0 0 3,0 0 2,0 0 3,0 0 3,0 0-7,0 0-4,0 0-13,0 0-10,0 0-2,-2-2-37,-2-1 42,-2 0-24,-6-1-74,0-1-41</inkml:trace>
  <inkml:trace contextRef="#ctx0" brushRef="#br1" timeOffset="192244.43">9636 13413 330,'0'0'35,"0"0"-22,0 0 43,0 0 16,0 0 4,0 0-29,0 0-2,0 0 8,-15 1 8,15-1-12,0 0-8,0 0-4,0 0 2,0 0-4,-1 0-11,1 0-6,0 0 1,0 0-2,0 0 5,0 0-5,0 0 4,0 0-9,0 0 2,0 0-1,0 0 2,0 0 0,0 0 5,0 0-5,0 0 5,0 0-10,0 0 0,1 0 0,1 0-5,3-1 2,-3-3 1,2 1-5,0 2-1,3-2 5,-1 0-4,4-2-2,-1 0 3,-1 0 0,5 1 3,-4-1-7,-1 2 3,2 0 1,-3 0 3,1 0-1,1 0-2,0 1 1,0-1 1,-2 0-1,5-2-1,-2 2 0,3 0 2,1-2 0,0 1-1,-1-2-1,1 2 1,-3-1 0,0 2-1,-1-2 2,0 3-1,0-3 1,0 3-1,-1-1 2,2 3-2,1-2-1,1 0-1,-3 0 1,0 1-2,1-1 0,-3 2 1,-2-1-1,4-1 1,-2 0 0,1 2 0,0-3 2,1 3 0,-1-2-1,2 1 2,-1-1-4,0 1 2,5-2 1,0 3-3,-1-3 2,6-1 0,-3 1 3,-4-1-3,3 1 3,-2 0-4,-3 1 3,0 0-4,-3 1-1,0 1-1,2-2 2,-3 2-1,2 0-1,-2 0 0,1 0 1,1 0 0,-1 0 0,0 0 0,0 0-1,1 0 1,0 0 1,3 0 0,-3 0-2,1 0 2,0 0 0,-2 0-1,3 0 0,-3 0-1,1 3 2,0-1-1,-3 0-1,0-2 2,-2 0-1,0 3 0,-1-3 0,0 0 0,1 0 0,1 1 2,2 1-1,-1-1 0,0 1-2,2 1 3,2-2 0,0 1-1,1 0-2,2-2 3,-1 3-2,1-1-1,-2-1 1,0 0-1,-1 2 1,-3-1-1,2 1 5,-2-1-5,3 1 1,-3 2 0,2-3 1,1 3 4,-2-1 1,3-1-5,-2 1 0,1-1 2,0 4-3,1-2 4,-1-1-3,-1 2 0,0-1-1,-2-2 3,-1 2-4,1-1 3,-3 1-3,0 0 2,2 1 1,-1 0-2,1 0 0,0 2 0,-2-1-1,2 2 3,2 0-2,-2 0 3,0 1-4,-2 0 0,2-3 1,-2 2 1,2 2-1,0-2 1,1 3 1,-1 0-1,1-1 2,-1 0 0,0-2-3,0 3 1,-2-2-1,1 2 1,0-1 2,-1-3-4,-3 0 0,2-3 0,-1-1 1,-2-1-1,3 2 0,-2-2 3,1 2-3,-2-1 0,0 1 1,1-1-1,-1 0 0,0 0 0,2 1 0,-1 3 0,2 0 0,1 1 0,-1-1 0,0 0 1,0 2 0,0 0-1,4-1 0,-4 2 0,3-1 2,-2-1-1,-1 0-1,0 0 2,-2-2-3,1 1 3,-1-2-2,2 2 2,-1 2-2,1-1 4,0 1-4,0 0 1,0 0 1,1 2-1,1-2 0,-4 0 3,2-4-3,0-1-1,-1-1 1,-1 1-1,1-2 1,-2 0-1,1 1 1,1 0-1,-2 0 1,3 1 1,0 2-2,-1-1 0,1 3 2,0-2-1,0-2 0,0 2 0,0-1 0,-1 1 3,1 0-3,-1-1 2,2 4 0,-2-3 0,2 3-1,-1 0 1,-2-1 1,1 3-3,-1-1 2,-1 0 0,2-1 0,-2 2 0,3-5-2,-2 5 0,2-2 0,-3 1 0,2 0 2,0-1-1,0 2-2,0-1 1,1 1 0,-3-1 0,0-2-1,0 3 0,0-1 0,0 2-1,2-2 2,0 2 1,-2-3-2,3 4 0,-3-3 2,2 0-2,-2 1-1,0-2 1,0 1 2,0-2-1,0 0 0,1-1 1,-1 0-1,0 0-1,0 0 0,2-1 0,-2 3 0,1-2 2,0 1-2,1 2 1,-2-1-1,3 2 0,-1 0 0,-1 1 3,2 1-3,-1-2 0,1 2 1,1 0-1,-4 0 1,4 0-1,-1 0 1,-1 2 0,1 0 1,-3-2-1,0 1-1,0-1 0,0 0 0,0 0 0,0-5 3,0 4-3,0-5 1,0 2 2,0 0-2,0 1 1,0 0 0,0-1 0,0 0-2,0-1 2,0 2 0,0-1-1,0 0 0,0 0 0,0-1 2,0 2-2,0 0 1,0 4 0,0 2 1,0 0-1,0 0 0,0 1 5,0 1-7,0 0 4,0 2 1,0-1-3,0-1-1,0 1 0,0-4 4,0 4-4,0-1 10,0 1-4,0-1-4,0 0 1,0 4-3,-2 0 3,1 2-4,-2-1 3,1-1-2,-2 0-1,0-2 0,1-2 2,1-1-2,2 0 1,-2-3-1,1 0 0,0 1 6,-1-2-5,1 2 2,1 2 5,-2 1-5,0 0 2,0 1-5,0 0 2,1-2 2,-1-2-4,2 2 0,0 0 1,0 5 2,0-2-1,0 1 0,0-2-2,0-1 0,0-1 0,0-1 3,0 1-3,0-1 0,0 0 2,0 0-2,0-2 0,3 1 0,-1-4-1,0 3 0,0 0 2,-2 1-1,0 1 0,0 0 0,0-2-1,0 4-4,0 1 3,0-4 0,-2 1 0,0-3-3,0-1 3,1-1 1,1-4-4,0 1 5,0-2-1,0-3 1,0 0 0,0 0 0,0 1-2,0-2 1,0 4 1,0 0 0,0 0 2,0 6-2,0-1-3,0 2 2,1-4-1,1-2 1,0 1 1,2-5-4,-1 0 4,-1-1-3,2 0 3,-3-3 0,3 1 0,-2-1 1,5 2 0,2-2 2,2 0 3,4 0 0,2 0 0,6 0 0,5-2 2,8-6 2,10-2-6,8 0 7,4 1-4,5 3 4,2 0-9,3-1 3,4-2-4,8-4 1,6-4 0,4-1-1,-5 2 1,-12 6 0,-12 3-2,-12 5 2,-7 1-3,-7-1 4,-6 2-5,-8-1 2,-10 1-3,-5-3-8,-2 1-7,-4 1-12,1-6-12,1-2-12,1-2-11,-2-3-35,-1 0-93,0 1-89,-3 1-221</inkml:trace>
  <inkml:trace contextRef="#ctx0" brushRef="#br1" timeOffset="194374.19">9604 12808 252,'0'0'99,"0"0"-27,0 0 1,0 0 12,0 0-27,0 0-1,-23 10-9,20-3-5,3-2-1,0 0-9,0-1-7,0-1 7,0 2 8,0 0 4,0 4-8,0 6-8,0 5 10,0 6 2,0 5-13,0 3-3,0 8 4,6 5-4,-3 2-12,5-2 3,0-1-6,1-7 0,0-2-1,0-6-2,-2-4 1,1-4-8,-5-4 2,0-4 0,3-2-2,-5-2 2,-1-5-1,2-2 1,-2-4-1,0 0 3,0 0 0,0 0 0,0 0 2,0 0 1,0 0 1,0 0-2,0 0-3,0 0-2,0 0 0,0 0-1,0 0 0,0 0 2,0 0-2,0 0 0,0 0 2,0 0-1,0 0-1,0 0 2,0 0-1,0 0-1,0-3 0,0-7 0,-3-6-2,-6-7 0,3-6-4,-2-7 0,-1-5 0,-1-3 0,-1-1 3,-2-1 3,0 0-1,1 5 0,0 1-1,0 3 0,2 4 0,1 2-7,1 6-6,0 6 5,0 2 5,2 3 3,-2 2-1,4 2 3,-2 3 0,2 3 2,-1-1-2,3 3-1,-1-1 1,-1-1 0,-2-2 0,-4 2 0,-1-3-1,-2-1 2,-2 2-3,0-3-4,-5 1-6,1 2-14,-4 3 22,-3 3-27,-6 0 2,-4 9-4,-2 8-12,1 1-2,-3 3-30,2 1-5,-4 0-4,-3 2-17,-5 1 16,-8-1 4,-5 2-69,-2-6-253</inkml:trace>
  <inkml:trace contextRef="#ctx0" brushRef="#br1" timeOffset="201199.07">22816 11344 505,'0'0'78,"0"0"-23,0 0 55,0 0 3,0 0-20,0 0-25,0 0-15,-2 3-2,13 2 4,9 4 9,10 3-6,3 3-14,6 2-11,7 6-3,8 4 13,-1 3-14,3 2-4,-1-3-2,-8-2-4,-5-2-2,-7-8-5,-10-2-3,-6-5-2,-7-3-4,-3-3 2,-6-3 0,0 1-4,-2-2 1,-1 0 1,2 0-1,-2 0 2,0 0-1,0 0 0,0 0 1,0 0-1,0 0-2,0 0 6,0 0 2,0 0-3,0 0-1,0 0 4,0 0-5,0 0-1,0 0-2,0 0 1,-2 0-2,-4 0 2,-3 0-2,-5 1 0,-7 8 5,-6 3 4,-6 2 0,-3 8 8,-4 2-4,3 3 5,-2 0-12,5 0 10,1-3-1,5 4-2,5-4-2,4-1-2,5-3 0,4-4 2,1-1-3,3-2-3,2-3 1,2-3-6,-1-3 0,3 0-1,0-4 1,0 2-32,0-1-16,0 2-46,0 1-125,3-2-267</inkml:trace>
  <inkml:trace contextRef="#ctx0" brushRef="#br1" timeOffset="204026.32">16706 11876 428,'0'0'8,"0"0"-7,0 0 4,0 0 6,0 0 23,0 0-13,53-16-9,-42 25 3,0 2 3,2 2 9,-1 0 1,4 2-2,-2 1 14,6 3-20,2 0 22,2 2-24,2 2 6,1 4 7,1 3-18,2 3 8,-1 1-11,-1-2-1,-1 2-6,1 0-2,0-1 3,0 1-1,1 2-3,1-2 1,0 2-2,0 1 1,3-1 0,1 3-2,1-1 0,1 0-2,0 1 3,2 0 1,-1-3 1,-3-1 2,0-4-2,1 1-1,-1-1-1,-1 0 1,3-1-2,-6-1 0,-2 0-5,-3 0 4,0 0 3,1 0-2,2 2 2,-1-2 0,-1 1 0,2 1 0,2 0 0,1 1 0,-1 2 0,0-1-12,-2-3-4,-4 3 10,-3-1 4,-3-3 0,-2-1-1,-3 0 3,-1-3-2,0 3-1,1-1 2,0-3 1,2 3-2,2 4-9,3-2 5,-1 3 0,2 5-10,1-1-19,-1 4 20,2-2 2,0 0 5,0 0 5,4 0 5,-2-1-2,5 1 9,1-2 2,1 1 0,3 3 6,1 4-10,0 1-7,0 3 0,4 2-2,3-1-3,2 1 2,4-1 0,0-1 3,-2-2 3,-1 3 1,-3 0 3,2 1 3,-2 1 5,1 4-10,5 3-5,0 7 6,2 3-4,4 4-1,6-3 18,6 0-19,3-1-33,-1-3-6,-2-1 39,-6-4 21,-3-2-18,-3-1-1,-4 0 5,-3-3 35,3-6-42,-2-3-23,3-4 23,-3-5 1,-4-2 8,0 1-3,-5-1 0,1 0-4,-2 5-2,-1 4-10,-5-2 10,3 6 1,1-4-1,1-2-5,1 4 4,-3-3 2,-3-1-1,0-4 0,-3-3 0,-2-1 0,-4-6 0,1-3 1,-4 3 0,-1-4-1,-1 2 0,-1 4-9,-1 2-11,3-4 11,-2 5 7,1-6 2,2-1-48,-4-4 16,-1-1 16,-4 0-3,-1-5 3,-4 1 9,2-5 7,-3-1 0,-2-3 2,-1-2 5,-3 0-7,0-1 0,0-1-8,0-2-13,0-1 0,0 0 4,0 0 10,0-6 0,-7-9-17,-4-5-13,-5-7 2,-4-5-8,-6-2-9,-3 0-26,2 3 78,4 6 70,2 4 40,7 4 16,2 4-29,4 4 21,2 4-12,1 3-32,3 2-46,-1 0-15,2 7 0,-1 8-7,2 6 1,0 6-3,0 5 1,0 2 5,3-1 35,0-4 29,0-4-59,1 0-11,-3 0-2,-1 0-2,0-3 0,0-6-42,0-1 42,0-6 2,0 1 1,0-6-1,0-1-1,0 0 4,0-3 4,0 0-1,0 0 0,0 0 1,0 0-1,-9 0-1,-4 0-6,-5 0 2,-11 0 3,-6 0 50,-7 0-48,-8-4-8,-6-7-25,-7-6-19,-1-7-26,0-12-45,4-6-115,11-5-178</inkml:trace>
  <inkml:trace contextRef="#ctx0" brushRef="#br1" timeOffset="205005.35">17902 12914 128,'0'0'3,"-92"79"2,40-36-3,-6-4 10,-2 1 63,4-7 17,7-2-57,9-6-28,10-7-7,11-6-14,13-3-79,6-5-127</inkml:trace>
  <inkml:trace contextRef="#ctx0" brushRef="#br1" timeOffset="207619.84">19188 12029 99,'0'0'329,"0"0"-259,0 0-41,0 0 27,0 0 40,0 0 17,0-4-42,0 4-23,0 0 0,0 0 2,0 0-8,0 0-5,0 0-8,0 0-8,0 0 3,0 0-1,0 0 2,0 12 16,0 10 5,7 7-3,3 4-9,4 0-5,0 0-1,-2-4-4,4 1-5,-2-5-5,-1 0-3,-1-6-3,0-2 0,-2-3-4,-1-4 6,1 0-3,-2-4-3,-2 0 2,-1-4-3,-2 1-2,-3-3-1,0 2 1,0-1 0,1-1-1,1 5 0,2-1 0,2 3 1,0 0-1,0 1 0,0-2 0,-4 0 0,2-2 0,-4-1 0,0-1-3,0 1 3,0 0 2,-4 3 7,-9 2-2,-4-1 1,-8 5 4,-3 0 3,-10-1-2,-4 0 7,-9-1-7,-10 2-4,-3 2 3,-2-2-2,9 2 0,13-3-10,12 1-3,8-3 2,4 3-5,3 0-15,1 5-25,4 5-42,0 8-76,0 1-141,-3-1-282</inkml:trace>
  <inkml:trace contextRef="#ctx0" brushRef="#br1" timeOffset="208683.55">18831 15620 49,'0'0'296,"0"0"-202,0 0-77,0 0 94,0 0-39,0 0 39,27 10-9,-27-7-26,0 7-3,0 5 15,-1 6-2,-2 5-6,-4 7-12,2 4-25,-1 7 2,1 0-7,2 1 0,-1-1 13,1-3-24,0-5-6,3-4-6,0-6 1,0-9-6,0-3 1,0-8-3,0-1-2,0-3 0,0-2-1,0 0 2,0 0-5,0 0 2,0 0-1,0 0 0,0 0-2,-9 0 0,-8-5 0,-9-5-1,-10-2 2,-7 2 0,-8-3-2,-4 0-4,-6 1 4,-1 2 0,10 5 0,13 1-1,13 3-28,11 1-13,9-2-26,6 2-31,0 0-24,0 0-89,9 0-46,6 0-56,0 3-225</inkml:trace>
  <inkml:trace contextRef="#ctx0" brushRef="#br1" timeOffset="209107.2">19239 16233 239,'0'0'0,"0"0"-77</inkml:trace>
  <inkml:trace contextRef="#ctx0" brushRef="#br1" timeOffset="209782.24">18787 17095 231,'0'0'459,"0"0"-408,0 0-32,0 0 42,0 0 42,0 0-29,0-2-46,0 2-15,0 0-8,0 0 12,0 0-4,0 0-7,0 0-5,0 0-1,0 0 1,1 0-1,8 0 0,0 0-6,-1 0 1,-1 0 2,0 0-1,-4 0-3,0 0-12,-3 0-13,2 0-42,-2 0-12,1 0-42,3 0-16,-3 0-116</inkml:trace>
  <inkml:trace contextRef="#ctx0" brushRef="#br1" timeOffset="-213244.66">17662 12001 41,'0'0'33,"0"0"-1,0 0-10,0 0-2,0 0 12,0 0-4,0 0 3,24 4 15,-22-4 1,-1 0-10,1 0-4,-1 0-6,1 0-7,1 0-7,2 0 5,0-2-10,-2-1-1,6 0 7,0 0 2,1 0-2,-5 2 1,-2 0 6,-2 1 4,-1 0 3,0 0 17,0 0 0,0 0-7,0 0 2,0 0-2,0 0 2,2 2 18,1 8-1,1 1-9,-2 2-3,-2 1 5,0 2 9,0 4 8,0 1-18,0 3-7,0-1-9,-2 1 1,-5-1-8,5 1 4,-2 2-4,1-4-6,-3-1-8,0-2 8,0-2-7,0 0 0,0 0-2,0-2 3,-1 0 1,2 2-3,1-3-8,0 0 7,0 1-5,-1 0-6,-1-1 7,-1-1-5,1 0-1,-1 0 1,-2-3-1,1 2 0,-2-2 1,1 1-2,-3 2 1,0-1 0,4-1 1,-2-1-2,4-1 1,-1 0-1,1-1 0,-2 3 0,2-2 1,0-1 0,-1 1-1,-1-1 0,-2 0 1,1 1 0,-2 0-1,0 1 2,0-2-2,1 1 1,1 0-1,-2-1 0,2 0 0,-1 1 0,1-1 2,0-2-1,-1 4-1,0-3-2,3-2 2,-6 1 1,7-3-1,-2 1 0,2-2 0,-1 2 1,3 1-1,-1-4 0,1 2 3,2 0-3,-1 0-2,0-1 2,0 5-1,-3-2 0,2 0 1,-2 3 1,-2 1 0,1-2 0,-2 1-1,3-3 0,1 2-1,1-5 1,2-1-2,0 1 2,2-2 0,0 0 0,0 0 0,0 0 1,0 0-1,0 1 0,0-1 1,0 0-1,0 0 0,0 0 0,0 0 1,0 1-1,0-1-3,0 0-1,0 2-2,0-2 6,0 1 1,0-1 1,0 2 1,0 0-3,0-2 1,0 0 1,0 0-1,0 0-2,0 0 2,0 0-1,2 0 5,1 0 4,2 0-1,1 0-3,-3 0-2,6 0 0,-5-2-1,2-3-1,2-2 1,3 0 0,2-3-2,2 0 1,4-4-1,3-1 0,0-1 0,0 1 1,-5-2-1,0-2 1,-4-1-1,0-6 1,4 0-1,-2-4 0,3 1-1,0-3-1,1 1-3,0 2 4,-4 2-2,0-2 1,-3 1-1,-3-2-1,-1 1 3,-2-1-4,0 4 2,0-1-9,0 4 8,1-1-6,3 2 1,1 0-3,4 4-4,-2 1 7,2 4 7,-4 1 2,2 2-6,-5 2 3,2-2-2,-2 1 0,-1 0 0,-3 1-10,-1-1 4,0 2 2,-3 1 4,0-1 3,0 1-1,0 0 3,0 1 0,0 5 0,0-2 0,0 2 0,0-1 0,0 1 0,0 0 0,0 0 0,0 0 0,0 0 0,0 0-3,0 1 0,0 15 3,0 7 5,0 6 1,-1 5 0,-5 2-1,-4 0 0,-1 2-3,-4 0 0,-4 1 0,-1 1 3,-1-2-3,0-3 3,1-2 4,2-1-2,-3-1 1,0-2 2,1-1 0,-2-2-5,-2 1 0,-1-1-3,0-2 2,2-2-2,1-5 0,0 0 1,2-3 1,-1 0-2,-1 0 4,-2-1-1,3 2-1,-1-1-2,-1-2 0,4 0-1,-2-3 0,2 2 0,4-5-1,1 2 0,4-5 1,1 2-1,2-1 0,2-2 0,-1 1 4,2-1-4,-3-1-1,3 1 1,2-1 0,-2 1-2,4-1 2,0-1 2,0 0-2,0 0-2,0 0 1,0 0-1,0 0 2,0 0-3,0 0 3,0 0 0,0 0-3,0 0 2,0 0 1,0 0 1,0 0-1,0 0 1,0 0-1,0 0 1,0 0 0,0 0-1,0 0 1,0 0-1,0 0-1,0 0 1,0 0 0,0 0 2,7-1-1,3-9-1,-1-2 0,2-2 2,0 0-2,-2 0-2,3-5 2,-2 2 0,2-6 0,3 0-2,-1-3-1,2 0-4,-1 1-11,0-2-10,-3 3-16,-2 5-45,-10 4-109,0 5-160</inkml:trace>
  <inkml:trace contextRef="#ctx0" brushRef="#br1" timeOffset="-207491.13">18301 12908 214,'0'0'184,"0"0"-76,0 0-31,0 0 4,0 0 9,0 0-20,0 0-32,0 0-20,4 0 2,2 0-5,1-3 3,4 1-12,4 0-5,1 2-1,4 0-21,-4 0-2,-1 0-10,-6 0-28,-5 0-51,-4 0-15,0 2-71,0 3-17</inkml:trace>
  <inkml:trace contextRef="#ctx0" brushRef="#br1" timeOffset="-207311.75">18301 12908 328,'25'34'111,"-25"-34"-31,0 2-16,0 1 9,0 0 15,0 1-12,0 3-28,4-2-20,4 1-14,1 0-14,1-4-11,2 1-43,0-2-70,2 1-81,-3-2-202</inkml:trace>
  <inkml:trace contextRef="#ctx0" brushRef="#br1" timeOffset="-206600.57">18618 12838 248,'0'0'319,"0"0"-283,0 0-26,0 0 15,0 0 8,0 0-7,5-30-16,-8 30-6,-2 0 6,-4 10 7,3 2 1,-1 0-1,-1 0-7,4-2-5,-2 0-1,3-3 0,3 3 9,0-3-4,0 0 2,0-1-5,0-3 3,2 0 0,2-3 1,1 0-5,0 0 7,0 0-6,1-3 1,-2-3-1,4-5-4,-4 5 0,1 1 1,-4-1 1,1 4 8,-2-2-7,0 1-4,0 1 4,0-1-3,0 3 4,0 0-6,0 0 0,0 0-1,0 0 0,0 0-1,0 0 2,0 0 0,0 1 2,0 6 1,0-1 11,0 3 1,0-2-7,0 0 0,0-2-6,0-2-1,0 0 0,0 0 0,0-2 0,0 3 1,0 1-2,0 4 11,0 3 3,0 5 0,4 1-3,-1 1-6,0-2-3,-3-2 1,0-1-2,2-3-2,-2-2 1,0-5-2,0-1-17,0-3-20,0 0-25,0 0-54,0-7-33,0-4-55,0-3-65</inkml:trace>
  <inkml:trace contextRef="#ctx0" brushRef="#br1" timeOffset="-206231.2">18668 12814 407,'0'0'131,"0"0"-58,0 0-34,0 0-14,0 0-1,0 0 13,11 58-16,-9-36-14,-1-3-6,0-5 2,4-4 1,-2-5 10,2-2 6,2-3 12,-2 0-1,-1 0-9,1 0-3,-2-8-3,-2-4-3,-1-2-7,0-3-6,0 2 0,0 2 0,0 1 0,0 3 1,-1 5-1,-2 1-1,1 3-2,1 0-4,-1 0-19,-1 0-24,0 0-20,-2 7-2,1-2 3,0 3-14,1 0-28,0-2-79</inkml:trace>
  <inkml:trace contextRef="#ctx0" brushRef="#br1" timeOffset="-200090.87">17667 11921 549,'0'0'46,"0"0"-32,0 0 26,0 0 27,0 0 17,0 0-25,0 0-25,37 31-8,-36-19 8,1 0 14,-2 6-10,1 3-4,-1 6 0,2 2 17,-2 1-14,0 3 12,0 1-18,0 2-8,-5 0-1,-11 2-8,-1 1-5,-6 3 10,-3 1-2,-5-2-3,-5 1-8,-1 1 6,-5 3 4,2 3 1,2 2-11,1-3-4,5-4 6,3-3 1,4-6-3,2-5-2,1-4 0,1-2 3,-1-5 1,1-2-4,0-2 1,4-2-1,1-2-2,7-6 2,2-1-3,4-3-1,-1 1 1,1-2-1,3 0 4,0 0-4,0 0 2,0 0-1,0 0-1,0 0 2,0 0-1,0 0 2,0 0-1,0 0 0,0 0 1,0 0 2,5 0 8,4-6-8,2-4-4,2-3-1,1-4 3,3-9-6,6-6 3,5-12 0,11-10 0,3-10-3,1-8 2,0 5 1,-4-1 0,-6 7 1,-8 5 0,-4 0-1,-3 1-1,0-1 0,-2 2-18,2 6 6,-6 3-1,-2 8-1,-7 6-11,-1 5 15,-2 6-6,0 5-8,0 5 5,0 4-7,0 2-19,0 4-12,0 0 16,-3 0 6,-4 0 2,-1 0-2,-1 0-3,2 0-8,-2 0-19,4 0 31,4 1 28,1-1 7,0 0 0,0 0 6,0 2 22,0-2 24,0 0-6,0 3-4,0 1-6,0 9-4,6 8-7,4 10 23,1 10-10,0 4-2,-6 8-5,-2 1 1,-3 2-12,-3 3-3,-16-5-6,-7 0-3,-4-3-3,-4-4-3,-2-5 4,2-3 2,3-3-7,4-6-1,3-3 1,2 0 0,2-4-1,4-2-3,4-3-1,2-4-10,5-3 8,4-6 0,1-4 0,0-1 2,0 0 4,0 0 1,0 0 1,1-2-1,10-11-1,5-2 0,2-5 0,5-7 0,5-4 0,3-8 0,4-4 1,1-3 1,0-6-2,-1-2 1,-1-4 1,-3-3 2,-3 2-3,-8 6 0,-2 10-1,-6 10 3,-5 10-3,1 8 0,-3 6-1,-2 4 0,-1 4-4,-2 1-10,0 0-19,0 0 5,1 0 1,-1 10 10,0 6 17,0 8 1,0 7 1,0 6 3,-8 11 11,-4 5 0,-3 7-3,-6-4-7,-1 0-2,-6-8 0,3-2 0,0-5-2,4-7-1,0-7-9,8-8 0,2-9-5,5-4-26,6-2-77,0-4-71,0 0-170</inkml:trace>
  <inkml:trace contextRef="#ctx0" brushRef="#br1" timeOffset="-194298.54">6935 8778 198,'0'0'0,"0"0"-43,0 0-42</inkml:trace>
  <inkml:trace contextRef="#ctx0" brushRef="#br1" timeOffset="-193205.31">6417 8598 141,'0'0'35,"0"0"6,0 0 35,0 0-1,0 0-11,0 0-15,-69 11-11,56-10 12,1-1-13,3 2 6,2-2 18,2 0-9,4 1-2,-1-1-5,2 2-3,0-2-3,0 0 1,0 0-3,0 0 4,0 0-1,9 0-8,6 0-4,9 3 6,3-1-5,7 0 7,-1-1-5,1 0-8,-1-1-1,3 0-1,-4 0-9,-3 0 3,1 0-12,-3 0 8,-4 0 3,-2 0-6,-1 0 1,-8 2-6,-3-1 2,-3 1 0,-5-2-1,1 0 1,-2 0-2,0 0-1,0 1 0,0-1 3,0 0-4,0 0 2,0 0-2,0 0-1,0 0-1,0 0-1,3 2-63,7 3-74,8 2-11,12 0-103,10-2-134</inkml:trace>
  <inkml:trace contextRef="#ctx0" brushRef="#br1" timeOffset="-191494.77">7891 8534 51,'0'0'321,"0"0"-286,0 0-3,0 0 50,0 0 3,0 0-2,0-11-17,0 11-15,0-2-6,4 2-2,8-1 1,9-1 1,13 0-7,13-3 11,11-3-4,12 2 11,1-1-6,1 2 4,-6 2-6,-9-1-16,-10 3-19,-5 1-1,-12 0-5,-11 0-1,-4 0-3,-7 0-1,-4 0-2,-4 0 0,0 0 1,0 0 0,0 0 0,0 0-1,0 0-2,0 0-7,0 0-9,0 0-12,0 0-21,0-4-28,0 1-30,3 0-75,3 0-77,-2-2-38</inkml:trace>
  <inkml:trace contextRef="#ctx0" brushRef="#br1" timeOffset="-189994.55">10020 8649 139,'0'0'91,"0"0"-74,0 0 16,0 0 33,0 0 8,0 0-14,0-2-21,0 2-5,-1-1-7,1-1 4,0 1 15,0-2 7,0 0-3,0 1 4,1-3-18,12 2-11,4-1 1,2 1 0,10 1 14,9-1-6,12 0-1,14 1 20,15-2-12,11-1 8,7-4-15,3 1 24,-8-1-5,-10 4-14,-13 2-4,-11 3-17,-7 0-3,-11 0-9,-5 0 3,-9 0 0,-3 0-3,-10 0-3,-1 0 1,-6 0-1,-3 0 0,-3 0-1,0 0 1,0 0 0,0 0 1,0 0-1,0 0 4,0 0-7,0 0 4,0 0-2,0 0 1,0 0-1,0 0 1,0 0-1,0 0 0,0 0-1,0 0-1,0 0 0,0-2-3,0-1 1,0 1 1,0-1-7,0 2-3,-2 1 3,2-2-7,0 1-9,-1-1-1,1-1-5,-2 2-10,1-1-23,-2 2-9,-2-2-5,-4 2-22,-1-3-54,-5 3-54,0 0-48</inkml:trace>
  <inkml:trace contextRef="#ctx0" brushRef="#br1" timeOffset="-188261.95">6129 9288 220,'0'0'31,"0"0"-13,0 0 9,0 0 23,0 0 1,0 0-19,-22 0-18,16 0 8,-1 0 5,5 5-12,-3-5-7,1 3-3,1-2 2,1-1 5,2 0 25,0 0 15,0 0 31,2 0-8,12-4-30,15-3-6,4-1 8,6 1-8,1 0-4,-1 3-12,-5 1-6,-2 0 2,-7 1-1,-5 2-11,-4-1 0,-5 1-2,-6 0-1,-2 0-1,2 0-2,-5 0-1,0 0 5,0 0-4,0 0-1,0 0 0,0 0-8,0 0-24,0 0-10,0 0-53,0 0-32,7 0-40,3 0-17</inkml:trace>
  <inkml:trace contextRef="#ctx0" brushRef="#br1" timeOffset="-187502.63">8844 9381 666,'0'0'33,"0"0"-22,0 0 11,0 0 85,100-16-14,-48 16-23,3 0-33,8-1 3,1-2 6,0 2 2,-4-3 9,-7 1-21,-9 0-17,-10 0-2,-7 0-7,-9 0-6,-9 1-1,-2 2-3,-2-3-15,0 0-57,-1 0-16,5 0-9,3 0-48,4-2-94,1-4-59</inkml:trace>
  <inkml:trace contextRef="#ctx0" brushRef="#br1" timeOffset="-186530.75">11350 9578 709,'0'0'162,"0"0"-120,0 0-2,0 0 21,92 15 42,-19 4 31,15 1-48,9-1-29,6-5-17,3-6 25,-4-2-7,-13-3-9,-11-3-19,-11 0-14,-15 0 13,-12 0-14,-9 0-3,-8 0-2,-10 0-6,-5 0 4,-5 0-6,-3 0-1,0 0 2,0 0 1,0 0-3,0 0 1,0 0-1,0 0-1,0 0-2,0 0-9,0 0-6,0-5-15,0 1-11,0 1-6,0 1-6,-5-1-17,1-1-13,-3 3-65,0-2-18,-7 3-13,1 0-75,-1 0-98</inkml:trace>
  <inkml:trace contextRef="#ctx0" brushRef="#br1" timeOffset="-182914.47">5389 10224 116,'0'0'210,"0"0"-121,0 0-6,0 0 13,0 0 25,0 0 2,0 0-28,-61-6-20,61 4-12,0 1-2,6-1-29,24-4 7,25-3 11,30-6 13,23-3-13,21-1-3,6 0-1,-2 2-3,-7 3 22,-11 5-17,-12 3-15,-14 4-5,-15 2-15,-15 0-3,-18 0-7,-13 0 2,-10 0 3,-11 0-7,-4 0-1,-3 0 1,0 0 2,0 0-3,0 0 0,0 0-5,0 0-2,0 0-20,0-3 7,0-1-33,4-1-45,4-2-6,4 7-37,15 0-69,9 0-33,7 0 5,2 8 0</inkml:trace>
  <inkml:trace contextRef="#ctx0" brushRef="#br1" timeOffset="-182449.55">7585 10171 397,'0'0'232,"0"0"-145,0 0-11,0 0 44,0 0-18,0 0 2,87-11-57,-53 5 42,3 1-32,-1 2-24,-4-1-5,0 2-18,-5 1-3,-6 1-3,-2-2-1,-8 0-2,-1 2-2,-7 0 0,-3 0-31,0-3-48,0 3-5,0-2 18,0-1 6,0 1-15,0-3 4,0 3 49,-2-1 3,2 3-6,0 0-10,-1 0-8,-2-2-55,0 2-21,-3-1-97,2 1-120</inkml:trace>
  <inkml:trace contextRef="#ctx0" brushRef="#br1" timeOffset="-47994.3">6244 15104 624,'0'0'137,"0"0"-53,0 0-26,0 0 14,0 0-19,0 0-12,0 0-5,8-36-14,-1 33 4,-1 0 14,1 2 13,1 1-3,4 0-7,-5 0-7,1 0-6,-1 8-5,0 2-20,-5 2 12,-2 1-10,0 1-1,-6 1-5,-12-4-1,-1-2-6,-2-3-5,0-4-7,0-2 3,3 0 7,2 0 2,4-13 5,2 0 1,5-2 9,2-4 10,3 4 13,0-2 1,0 5 11,5 3 0,6 5-10,-2 4-13,2 0-17,2 1-4,-2 8 0,-2 2-1,-1 0-11,-6 0-31,1 2-12,-3-4-31,0 0-49,0-2-61,0 1-98,0 0-108</inkml:trace>
  <inkml:trace contextRef="#ctx0" brushRef="#br1" timeOffset="-47074.53">5670 15262 577,'0'0'134,"0"0"-7,0 0 25,52-86 0,-46 72 4,-3 3-51,-3 8-19,0 0-18,0 3-24,0 0-17,0 10-13,0 18-10,1 12 11,7 12 7,-1 9 0,5 7-1,2 5-1,2 3-2,0-1 4,-2-5-1,2-2-16,-5-7 2,-2-7-2,-2-7-3,-4-6-1,-3-8 2,0-8-3,0-8-10,0-8-8,0-4-9,0-4-12,0 1-26,0 1-29,-3 3-9,-4-1 12,-1 5-24,-2 0 10,-4-1 57,1 2 47,-5-7-93,-3 1 56,2 2-9,-5-1 9,0 5 35,0 1-71,2-5 15,3 1 40,6-4 19,7-1 2,2-3 6,3 3 58,-2-3 24,1 0 17,2 0-9,0 0-11,0 0 18,0 0-19,5 0-8,14 0 3,15 0-9,9 0-7,2 0-22,2 0-10,-7 0-21,0 0-8,-7 0-4,-3 0-2,-6 0-26,-10 0-35,-6 0-71,-8-4-43,0-9-104,-9-7-186</inkml:trace>
  <inkml:trace contextRef="#ctx0" brushRef="#br1" timeOffset="-46742.21">5442 15233 300,'0'0'208,"0"0"-178,0 0 15,0 0 82,0 0 36,0 0-24,-1-41-37,1 36-22,0-2 21,13-1-44,15-1-26,12 0-11,8 0-15,1 4-5,0 2-15,0 3-89,-4 0-103,-4 0-141,-3 3-176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2T03:49:25.516"/>
    </inkml:context>
    <inkml:brush xml:id="br0">
      <inkml:brushProperty name="width" value="0.05292" units="cm"/>
      <inkml:brushProperty name="height" value="0.05292" units="cm"/>
      <inkml:brushProperty name="color" value="#FF0000"/>
    </inkml:brush>
  </inkml:definitions>
  <inkml:trace contextRef="#ctx0" brushRef="#br0">13623 6282 546,'0'0'57,"0"0"-36,0 0 59,0 0 14,0 0-11,0 0-5,0 0-31,0 0 2,77 0 1,-41 0 12,8 0 5,8 0-18,4 0-13,1-2-14,1-1 2,-8-3-9,-12 1 2,-8 0-5,-13 5-5,-7-2-1,-7 2-4,-3 0-2,0 0-2,-10 0-4,-19 0 2,-11 0-5,-14 7-9,-9 1 12,1-4-11,1 3 11,6 0 3,5-2 2,4 2 2,7 0 1,8-1 0,12-2 7,10-1 2,7-1 6,2-2 8,0 0 3,12 0-5,15 0-3,16 0-6,8-2 6,12-8-3,-6 5 6,-3 0-4,-13 1-6,-16 3-4,-10-1-2,-12 2-7,-3 0-2,0 0-2,-3 0-4,-21 5 6,-13 6 2,-12 2-1,-6-3 2,1 2-1,3-2 0,3-1 1,9-1-1,13-4 1,9-1 0,14-3 3,3 0 1,0 0 11,0 0-4,12-1-6,13-10-6,16-2-3,11-3-13,13-1-75,12 0-76,9-3-145,7-1-275</inkml:trace>
  <inkml:trace contextRef="#ctx0" brushRef="#br0" timeOffset="2948.52">21240 6353 641,'0'0'15,"0"0"-7,0 0-8,0 0 33,0 0 14,0 0-5,-7 0-40,1 0-2,-4 0-2,1 0 2,0 0 2,2 0 1,2 0 1,1 0 2,4 0 10,0 0 20,0 0 11,0 0 12,0 0-6,9 0-7,4 0-18,6-3-15,2 1 9,3 1-5,0 1 7,-4 0 1,-5 0 0,-5 0 16,-2 0-17,-3 0-16,-2 0-3,0 0-2,-2 1-3,-1-1 0,0 0-5,0 0 3,0 0-4,0 0 6,-7 0 0,-6 2 4,-1-2 0,-1 0 3,-3 0-3,-1 0-4,1 0 3,1 0-2,4 0 5,7 0-1,3 0 1,3 0 5,0 0 7,0 0 4,2 0 4,8 0-2,5 0-10,6 0-2,2 0-3,-1 0-3,-3 0 4,-3 0-3,-5 0 0,-1 0-4,0 0-1,-5 0-2,0 0-2,-5 0 2,0 0-3,0 0-3,0 0-7,0 0-6,0 0 6,0 0 2,-8 0 6,-4 0 5,-1 0 0,-3 0 0,5 0-2,1 3 0,4-1-2,4-2-5,1 0 8,1 2-2,0-2-1,0 0-5,0 0 8,0 0 0,0 0-1,0 0 0,0 0 0,0 0-4,0 0 0,0 0-3,0 0-11,0 0-6,0 0 5,0 0 5,0 0-1,0 0 3,0 0-1,0 0-4,4 0 2,1 1 0,3 2-5,0-1 7,-2 1-1,1-2 4,-1 2 4,-1 1-8,-1-3 2,-2-1-3,-2 0 6,0 0 7,0 0 3,0 0 0,0 0 1,0 0 1,0 0-1,0 0 0,0 0 0,0 0 0,0 0 0,0 0 1,0 0-1,0 0-1,0 0 1,0 0-4,0 0-3,0 0-10,0 0-8,0 0 3,0 0 4,0 0 0,0 0 3,0 0-1,0 0-7,0 0-3,0 0 1,0 0 9,0 0 6,0 0-2,0 2-3,0 0-8,0 3-28,0-3 50,0 1-7,1-1-18,2 2 0,-1-2 14,2 1-21,0 1-37,1 0-16,0-1-41,2 0-55</inkml:trace>
  <inkml:trace contextRef="#ctx0" brushRef="#br0" timeOffset="14383.92">4080 5869 623,'0'0'55,"0"0"-44,111 0 32,-61 0 52,2 0-11,8 0-6,2 0-25,1 0-21,1 0 1,-3 0 6,-4 0-3,-8 0 6,-13-2-14,-12 1-14,-8 1-6,-8 0-3,-7 0-2,-1 0 0,0 0 2,0 0-5,-6 0-10,-16 0-14,-12 0 3,-11 0 8,-10 0 1,-5 1 1,-1 6-12,0 0 22,1 3 1,3-1 0,9-1 5,7 1-3,16-6 1,11 1 15,11-4 11,3 0 16,0 0-7,9 0-4,19 0-15,20 0-5,15-4 0,7-4 5,3-1-4,-3 3-1,-9 0 8,-7-1-2,-11 3-10,-10-1-1,-6 5-4,-12 0 0,-3 0-3,-8 0-2,-2 0 0,-2 0-1,0 0 2,0 0-1,0 0 3,0 0 1,0 0 1,0 0 0,0 0-1,0 0-3,0 0 1,0 0-1,0 0-1,0 0-1,0 0 0,0 0 0,0 0-3,0 0 0,0 0-1,0 0 3,0 0-3,0 0 3,0 0 2,0 0 0,0 0-1,0 0 2,0 0 0,0 0-1,0 0 0,0 0 0,0 0 0,0 0-2,0 0 2,0 0 0,0 0 1,0 0-1,0 0-1,0 0 0,0 0-2,0 0 3,0 0 0,0 0 2,0 0-1,0 0-1,0 0 0,0 0 0,0 0-2,0 0 5,0 0-3,0 0 0,0 0 0,0 0 1,0 0-1,0 0-1,0-1 0,0 1 0,0 0-2,0 0-6,-2 0 0,-1 0-11,0-3-14,-7 1-14,3-5-66,2 1-72,2-3-179,3-2-361</inkml:trace>
  <inkml:trace contextRef="#ctx0" brushRef="#br0" timeOffset="18149.05">14777 7103 569,'0'0'176,"0"0"-160,0 0 47,0 0 1,0 0 2,31-83-16,-26 67-22,2-4-9,3 0 9,2-3-6,2 1 24,2 0-12,0 3 12,-3 0-10,2-1-25,-1 1 0,0 1 0,1-1-2,2 2 7,-1 1-5,1 1-5,-1 3 3,-2 2-4,-4 2 0,-4 5 5,-2 0-6,-2 0 0,-2 3-2,0 0-1,0 0 1,0 0-1,0 0 1,0 0 0,0 0 3,0 0-1,0 0 2,0 0-2,1 0-1,4 0 0,1 9 8,0 2 2,7 3 0,-1 2-3,6 1 1,-1 3-5,6 0 18,5 4-11,2-2 4,0-1-3,0-1-8,0-3 14,-3 0-10,-5-3 1,-4-3-2,-5-1-4,-2-2-3,-2 0 0,-5-4-2,-1-1 1,-1-1 0,-2-2 0,0 0-1,0 0 0,0 0-1,0 0-2,0 0-2,0 0 0,0 0-2,0 0-3,0 0-6,0 0-15,0 0-10,0 0-24,-5 0-25,-8 0-49,-3 0-53,-1 0-136,-2-2-74</inkml:trace>
  <inkml:trace contextRef="#ctx0" brushRef="#br0" timeOffset="19050.03">14931 6783 977,'0'0'85,"0"0"-85,0 0 0,0 0 7,0 0 35,0 0 3,-17 95-25,7-64-9,0 1-5,-5 1 1,3-4 4,0-1 0,0-8-6,7-6-3,1-5 1,4-2-2,0-7 3,0 0 1,0 0 6,0 0-1,0 0-2,0-2 7,0-9-3,2-3 5,8-5 7,2-3-6,7-4-11,1 3-1,1-5 3,-1 4 6,-3 2 0,-3 0-1,0 3 3,-2-2 0,0 3-4,-1 1-3,-1 3-2,-4 1 8,-2 4 1,-1 1 3,-1 2-7,-1 3-3,1 1 2,-2 2-2,0 0 2,0 0-4,3 0-1,3 0-4,7 11-3,5 10 2,5 8 3,3 0 4,1 4 1,1-2 6,-1 1-1,-1-3-8,-4-3-5,-3-5 1,-1-6-1,-6-2-1,-3-4 1,-3-6-1,-5-1-1,-1 1 1,0-3 1,0 0-2,0 0 0,0 0 1,0 0-2,0 0-2,0 0-3,0 0-5,0 0-5,0 0 2,0 0 1,0 0 0,0 0-9,0 0 2,0 0 3,0 0-7,0 0 1,0 0-5,0 0-7,0 0 4,0 0 10,0 0 5,0 0 1,0 0-2,0 0 3,0 0 5,-2 0 0,-7-5-13,-3-2-32,-1-2-16,-1-1-5,6-1 14,1 2-38,1-1-40,-1 1-37,-7 1-28</inkml:trace>
  <inkml:trace contextRef="#ctx0" brushRef="#br0" timeOffset="19479.86">14959 6796 772,'0'0'20,"0"0"-11,0 0 6,0 0 22,0 0-11,0 0-3,-13 42-10,0-19 0,-1 2 5,2-2 6,-1 1-7,2-4-7,4 1-9,-2-4-1,3-4-1,0 0-11,-2-2-7,-2-4-15,1-2 4,0-3-18,0 1 18,3-3 18,3 0-2,3 0 12,0 0 2,-1 0 1,1 0-1,0 0-1,0 0-18,0 0 4,0 0 6,0 0 3,0 0-7,0 0 0,0 0-1,0 0 0,0 0-4,0 0-18,1 0-63,5 0-53,-1-5-30</inkml:trace>
  <inkml:trace contextRef="#ctx0" brushRef="#br0" timeOffset="19683.52">14982 6732 154,'0'0'141,"0"0"-141,0 0-34,0 0 29,0 0-16,31 71-10,-19-40-10,2-2-83</inkml:trace>
  <inkml:trace contextRef="#ctx0" brushRef="#br0" timeOffset="19731.41">15104 6964 19,'0'0'38,"0"0"-35,0 0-3</inkml:trace>
  <inkml:trace contextRef="#ctx0" brushRef="#br0" timeOffset="21493.83">14959 6972 465,'0'0'97,"0"0"-62,0 0 58,0 0 21,0 0-16,0 0-34,0 0-33,0 0 3,0 0-15,0 0-18,0 0-1,0 0-3,0 0-1,0 0-12,0 0-52,0 0-70,0 0-74,0-2-87</inkml:trace>
  <inkml:trace contextRef="#ctx0" brushRef="#br0" timeOffset="21659.97">14959 6972 402,'-10'-11'199,"8"11"-127,2 0 9,-1 0-9,-1 0-47,-1-5-25,0-2-56,3-1-133,0-5-372</inkml:trace>
  <inkml:trace contextRef="#ctx0" brushRef="#br0" timeOffset="22524.06">19226 6257 396,'0'0'59,"0"0"-58,0 0-1,0 0 6,0 0 12,0 0 5,8 6-11,-7-6 1,-1 0 18,2 3-3,-2-3-4,0 0-3,0 0 10,0 0-5,0 0 2,0 0 0,0 0-6,0 0-5,0 0-8,0 0 0,0 0-3,0 0 0,2 0-2,-1 0-1,1 2 1,-1-2-4,1 1 1,-2-1-1,0 0 0,0 0-1,0 0-3,0 0-1,0 0-18,0 0-41,0 0-30,0 0-61,0 0-155</inkml:trace>
  <inkml:trace contextRef="#ctx0" brushRef="#br0" timeOffset="35286.29">12595 12112 315,'0'0'77,"0"0"-4,-101 0 21,79 0-11,8 0 23,5 0-27,9 0-5,0 0-2,0 0-7,0 0-7,9 0-2,12 3-22,14 2 1,15-3-1,20 2 12,12 0-10,9-2-2,9 1-21,3-1 37,6-2-12,6 0-25,7 0 11,7 0 1,3 0-12,12 0-4,6-2 1,0-3-3,1-2 2,-14 5-7,-11 1 11,-14 1 0,-8 0-4,-7 0-2,-3 0-4,-5 0-1,-7 0 4,-6-2-4,-4-2-1,-6 0-1,-7 1 0,-8 0-2,-5 1 2,-8 2 1,2 0-1,-1 0-1,2 0-1,4 0 0,4 0 4,-4 0-1,0 0-1,-11 0 1,-9 0 0,-3 0-2,-3 3 2,1 1-2,0-1 2,1 0-2,-4 0 3,-4-1-1,-7-2-1,-2 0 0,-4 0-1,0 0-1,0 0-12,0 0-9,-9-10 14,-6-4-1,-4-4 5,-2-1-3,-2-1-1,0 0 1,-1 4 4,2 2-1,0 1 5,2 4 0,-1 2 0,4 2 0,1 2 0,6 3 3,5 0-3,5 0 5,0 0 1,0 0-4,11 7 6,8 7 5,7 0-4,3 0 7,4 0-6,0-3-1,-2 2-3,-1-6 3,-4 1-2,-3-1 1,-7-3 3,-5-1-7,-6-3 1,-5 0-1,0 0 1,0 0 0,0 0 0,0 0 2,0 0-1,0 3-1,0 1-4,-5 6 0,-7 2 2,-4 8 2,-1 4-4,-4 6 6,-2 3-2,-1 3 5,-2 0-6,-2 0 9,-1-2-8,0-4 3,8-6-7,7-10-1,3-5-1,5-3-43,-2-1-88,-7-3-200,-4-2-539</inkml:trace>
  <inkml:trace contextRef="#ctx0" brushRef="#br0" timeOffset="40836.25">12583 12216 144,'0'0'34,"0"0"-20,0 0 17,0 0 4,0 0 2,0 0-17,0 0-5,-46-29 13,38 26 6,4-2 4,-2 1 18,0 0 6,0 3-14,2-2-2,0 1 16,3 0-18,-2 1-1,2-1-12,-1 2-11,-1 0-8,0 0-5,-3 0-5,1 0-2,-1 0 3,2 0-1,3 0 0,-1 0 2,2 0 5,0 0 11,0 0 4,0 0 2,0 0 1,0 0-3,0 0-6,0 0-1,0 0-1,0 0 0,0 5 4,0 6 20,6 3 1,2 5 2,7 2-1,0 3-6,4 4-7,3 2-7,1 0 1,5 6-5,6 3 5,4 2-7,5 5-8,4-2 23,0 8-18,1-1-2,-3 2-4,4-2 4,1-3-6,0-1-1,2 4-1,4 2 3,1 7-1,0-2 1,-6 2-3,1-4-1,-6-3 0,-6-1-2,-4-7 1,0-2 0,-2 1 0,4-2-1,2-1 1,-1 0 2,2-5-2,-1 0 0,-2-2-1,1-2 1,-1 2-1,0-3 1,-1 0-1,-1 2 1,-2 0 0,-4-4-2,0 4-1,0-3 2,-3-3 0,-4-3 1,-2-2-1,-6-6 0,0 0-1,-4-5 2,-2-1 0,-1-1-1,0-4 0,-3 0 0,-1-2 2,-3-3-1,-1 0 0,0 0-1,0-6-1,0-10-21,-1-4 7,-7-2 4,1-3 2,-2-3 8,2 0-2,0-2 3,1-4 0,0 1 0,-1-1 0,3 3 1,-4 4-1,2 5 0,0 3 0,-3 6-3,3 1-2,2 3 5,-1 4-1,4 2 1,1 2 0,0 1 3,0 0 1,0 0-2,0 0-4,0 0 2,0 0-4,0 6 4,0 7 3,7 4-1,2 2 1,3 2 1,-1 1 0,1 0-1,2 0 1,-1-3 0,-2-1 3,0-2-1,-4-2 0,-2 0 1,4-3 2,-2 1-3,-3 1 5,0-2-3,-1 1-2,-2-3 1,1 0-2,-2-2-1,0-1 0,0-1 0,0 0 1,0-1-4,0-1 3,-2 2 2,-2-2-2,-1-1 1,1 1 2,-4-2-2,-2 3 1,-5 2-6,-7-1 4,-8 1-2,-6-2-1,-9-1-1,-3 0-3,4-3-25,5 0-10,10 0-64,9 0-128,8-7-217</inkml:trace>
  <inkml:trace contextRef="#ctx0" brushRef="#br0" timeOffset="44550.48">13284 12170 166,'0'0'70,"0"0"-19,0 0 5,0 0-9,0 0 6,0 0 5,0 0-17,18-13-2,-18 11-3,2-1 24,-1 1 4,-1 2 6,2-2-9,1 1-2,-2 1-1,0 0-19,4 0-9,0 0-1,-1 0-4,2 0-6,-2 0 2,1 0-2,1 5-1,-1 6 13,2 3-1,-4 3-5,1 3-6,1 4-1,-2 3-2,1 1 3,-2 4-3,-2-4-3,0 2-2,0-2 3,0 0-7,0-3 4,-8 0 0,-1-5-3,-2 0 4,4-1-5,0-1 2,-2-4-2,0-1-2,3 2-1,0-2-1,-2 0 3,0 2 3,0-2 2,-4 1-3,1 0 3,-2 0-6,-1 0 3,2-1-5,1 2-2,-2-6 1,2 4-2,2-6 1,-1 2-1,-1 1 1,1-3 0,-2 1 0,-1 1 0,1-2 0,3 1-1,0-3 1,4-1-1,4-1-3,1-1-1,0-2-20,0 0-17,0 0-17,4 0-65,11-3-89,5-11-155,2 2-178</inkml:trace>
  <inkml:trace contextRef="#ctx0" brushRef="#br0" timeOffset="45681.69">13714 12538 415,'0'0'38,"0"0"-31,0 0 65,0 0 17,0 0 21,0 0-31,3-20-29,-9 17 2,-1 3 7,3 0-23,-6 0-14,1 8-7,-3 7 12,-4 6-3,4 0-10,0 2-1,4-1-1,5 2-9,3 1 8,0-1-6,5-3 9,10-1-8,0-6-2,6-2 3,2-2-2,0-6 1,1-1-3,1-3 4,-3 0-1,-2 0 3,-1-5-3,-4-4-1,-1-6-2,-4-5 2,3-4-1,-2-3 0,-2-4 4,-2-3 2,-7 3 13,0 1-6,0 6-13,-16 0-3,-2 3 0,0 1-1,0 3-6,5 6 2,2 3-10,2 7 1,3 1 3,-1 0 2,-2 0-2,-1 9 1,-3 0-8,3 1-6,3-4 6,1-3-2,4 0 4,2-3 12,0 2 2,0 1 1,0-1 3,0 6 1,0 1 9,5 3-7,1 3-2,-2-1-1,2-1-1,-3 3 1,0-7-2,0 1 0,0 0 0,2-2 2,1 0 7,2 0 4,4 1 6,3-1-8,-3-5 4,0 2-7,-2-4-3,-2 2-5,1-2-1,-3-1-13,3 4-41,1 1-79,4 1-93,4 0-100</inkml:trace>
  <inkml:trace contextRef="#ctx0" brushRef="#br0" timeOffset="46127.05">14061 12867 704,'0'0'167,"0"0"-77,0 0 83,0 0-19,0 0-53,0 0-17,-11-10-39,5 24 18,-3 6-16,0 5-19,1 1 7,1 1-10,-1-1-11,4-4-11,-2-3 3,1-5-4,4-3-1,-1-4-1,2-3-12,0-4-28,0 1-75,0 1-81,0-2-126,0 0-230</inkml:trace>
  <inkml:trace contextRef="#ctx0" brushRef="#br0" timeOffset="60606.4">12522 12179 486,'0'0'77,"0"0"-41,0 0 38,0 0 13,0 0-5,0 0-69,0 0 35,0 3-4,-1-3 4,1 0 2,0 0 0,0 0 0,0 0-13,0-5 7,0-1-3,0-2-6,0 0-1,4 0-13,2-2-9,0-4 16,1 3-12,-2-3 3,2-1 0,3-2-8,0-4 5,2-2-1,2-6-1,2-4-1,0-4 3,0-2-5,4-1 3,-1 3 0,2-5-5,3 2 3,2-4-2,1-2-2,0 0-5,-1 3 4,-2 3-5,-2 9 3,-3 1 1,-3 3 1,1 2-4,-2 0 0,-3 1-2,-2 2 2,-2 0 1,0 1-3,2-1 2,-1 0-2,1 1-1,1 1 0,-2 5 3,-2 1-3,-1 5 0,-2 0 0,-1 4 5,-1-1-5,-1 2-2,2-2 2,-1 2 1,1 0 2,-1 0-3,-1-3 1,4 0-1,-3-3 0,4 1-2,-1 1 2,-2 3 2,-2 1-2,-1 4 0,0 0 0,0 0-5,0 0-2,0 0 1,0 1 0,-4 10 5,-7 3 1,-4-1-1,-5 1 1,-6 1-1,-8 1-1,-8 7 1,-4-1 1,4-1-1,8-2-10,10-2 5,9-4-2,6-1 1,3-2 3,5-6 4,-1 0-1,2-3-1,0 1 2,0-2 0,0 0-3,0 0 2,0 0-2,2 0 3,10 0 6,4-7-3,2-2-1,1-2-2,4-3 2,0-1-2,4-2 0,-2 0-1,3-2 1,0 0 0,-4 4 0,-3 2 2,-3 4-2,-5 1 1,-2 2-1,-5 3 0,-2 1 1,-4 2 0,0 0 1,0 0 0,0 0 0,6 0 1,3 7 1,6 16 0,7 8 3,0 3 7,-1-1-3,-7-1-9,-4-4 1,-2-6-3,-6-2-1,3-3-23,-2-4-42,-1-2-96,-2-9-167,0-2-282</inkml:trace>
  <inkml:trace contextRef="#ctx0" brushRef="#br0" timeOffset="61118.17">13144 10291 1057,'0'0'43,"0"0"0,0 0 23,0 0 4,12 72 6,-12-34-34,0 0-28,0-4-2,-2-5-4,-4-7-5,1-7-3,2-5-10,1-4-25,2-5-29,0-1-45,0 0 20,0 0 0,0-1-87,0-11-99</inkml:trace>
  <inkml:trace contextRef="#ctx0" brushRef="#br0" timeOffset="61437.67">13004 10248 663,'0'0'120,"0"0"-65,0 0 69,0 0 7,0 0 15,0 0-31,-24-70-53,27 61-1,13 0-18,5-2 3,8 4-13,2-3-6,6 5-11,-2 3-3,2 0-8,-4 2-4,-7 0-1,-3 0-2,-5 6-19,-3 5-54,-5 3-38,-5 5-34,-5 3-68,0 1-72,-5-1-68</inkml:trace>
  <inkml:trace contextRef="#ctx0" brushRef="#br0" timeOffset="62262.93">12905 10619 709,'0'0'120,"0"0"-71,0 0 80,0 0-15,0 0 11,0 0-48,93 18-37,-60-18 3,1 0-13,0 0-14,-1 0-13,0 0-3,0 0-3,1 0-28,2 0-5,-2 0-8,-1 0-19,-2 0 7,-2 0 17,-4 0 22,-4 0 17,0-3 1,-6-5 0,-2-1 1,-4-2 3,-5-2 1,-2 0 12,-2-2-6,0 3-4,-3 1 5,-10 0 5,-4 5-11,-2 3-7,-1 3 2,-1 0-2,0 10-4,2 7 1,3 2 1,5 3-2,7 0 1,4 0-9,0-2 7,0-3-1,3-1 5,5-4 1,5-3 1,-3-3 4,2-2-3,2-4 2,-1 0-1,2 0 0,-1 0 0,2-12-1,-3-2 0,4-2 1,-4 0 3,-1 1-2,-3-1 5,-3 2-1,-2 1 2,0 4 0,-4-2 2,1 7-6,-1-4-2,0 3 5,3 3-3,-3 1 0,0 0 0,0 1-1,0 0 1,0 0-6,0 0 0,0 1 0,0 9 2,0 0 2,0 5-3,0-2 0,0 3 3,0-3-2,0 0 3,4 2 4,7-6-2,2 2 0,5-4-5,7 0 2,4-5-4,1-2-19,1 0-58,-4 0-45,-2-4-89,-2-5-153</inkml:trace>
  <inkml:trace contextRef="#ctx0" brushRef="#br0" timeOffset="66432.94">12665 11742 296,'0'0'96,"0"0"-49,0 0 23,0 0-5,0 0 42,0 0 7,0 0-30,-16-24-12,27 24-14,8 3 0,2 8 5,7 4-4,-1 2-6,-3-1-9,1 6-7,0 1-2,-1 2-1,-3 2-8,-3 0-9,-3 2 6,-5-2-4,1 2 0,-4-1 0,-1-1-2,-4-3-7,-2 1 1,0-4-3,0-1 1,-2-2-4,-4 0-4,-1-4 2,0-2-2,5-1-1,-1-4-1,1-3-18,2-1-28,0-3-18,0 0-32,0 0-108,0-8-133,3-8-296</inkml:trace>
  <inkml:trace contextRef="#ctx0" brushRef="#br0" timeOffset="66988.16">13063 11643 421,'0'0'298,"0"0"-269,0 0-12,0 0 38,0 0 2,0 0-21,-22-25-25,21 46 19,1 5 17,0 2-3,13-3-6,7-4-3,-1-5-8,6-3 2,-2-6-5,1-4 7,-2-3-1,-3 0-18,2-7 0,-3-10-4,-4-7-2,-4-2-5,-4-6 8,-6-1-9,0-5 0,-3-1-2,-14 8 1,-2 7 1,1 10 3,2 10-3,2 4-1,4 0-4,1 8 5,6 12 12,2 6 0,1 3 6,0 0 0,7-7-1,8-3 3,0-10 1,3-3-3,-2-3-9,1-3-3,0 0-4,-4-1-2,-3-7-18,3 3-45,-4 2-48,2 3-31,2 1-116,1 16-39,3 4-255</inkml:trace>
  <inkml:trace contextRef="#ctx0" brushRef="#br0" timeOffset="67355.18">13440 11822 135,'0'0'621,"0"0"-581,0 0 6,0 0 63,0 0-12,0 0-16,-7-28-40,7 24-6,0-1 24,0 3-4,7-1-21,4 3-21,1 0-3,0 0-2,2 3 3,-5 8-4,-6 3-7,-3 1 0,0 3-3,-3 1-7,-12 0-8,1-2 7,-2 0 10,3-4 1,3-2 0,3-1 3,5-7-2,2 0 9,0-1 9,0-1 8,9-1 6,14 0-7,9 0-11,3 0-6,4 0-9,1-1-26,-1-1-96,-8 1-185,-4-1-317</inkml:trace>
  <inkml:trace contextRef="#ctx0" brushRef="#br0" timeOffset="67845.14">13128 11557 175,'0'0'371,"0"0"-332,0 0-10,0 0 12,0 0-9,0 0 6,-68 22-22,55-9-11,6 3 2,4-1 12,3 1-13,0-3-4,0 0-2,4-2-73,5-3-42,1-3-171</inkml:trace>
  <inkml:trace contextRef="#ctx0" brushRef="#br0" timeOffset="69079.74">16284 11758 722,'0'0'140,"0"0"6,0 0 18,0 0-23,0 0-44,0 0-39,0-15-34,12 43 9,3 11 25,1 6-20,0 5-9,-2 1 2,1-2-10,-3-6-1,7-6-5,-1-4-3,-2-8-4,2-6-1,-6-6 0,-1-6-1,-4-2-2,-1-5 3,0 0 4,2 0 2,6-17-1,2-10-2,1-4-5,1-5-2,2-3-3,0-2 0,-1 2-2,-3 5 2,-4 9 0,-4 6-1,-1 4 0,-4 9-2,-3 1-11,0 5-21,0 0-18,0 0-92,0 7-196,0 2-350</inkml:trace>
  <inkml:trace contextRef="#ctx0" brushRef="#br0" timeOffset="71630.19">16206 11743 229,'0'0'77,"0"0"-15,0 0 12,0 0 16,0 0-1,0 0 22,0-17-39,0 16-19,6-2-13,-1 2-7,-2-1-18,0 2-3,-2 0-1,1 0-1,-1 0-1,5 0-3,0 7 11,6 9 16,0 2-1,4 2-4,-1 4 1,3 5-4,0 1-10,-2 3-2,2 1 4,-6-2-4,-4-4-3,2-4-1,-5-3 2,-1-5-1,-2-2-2,1-4-3,0-2 4,0-3-3,0 1 0,1-2 3,-1 2-5,0-1 3,0 0-3,0-1-3,1 0 0,1 0 0,-3-4 0,-2 0 0,0 0-1,0 0 0,3 0-26,1 0-34,8-11-49,0-6-50,8-1-19,-1 0 9,5 0-35,-4-1-58</inkml:trace>
  <inkml:trace contextRef="#ctx0" brushRef="#br0" timeOffset="71946.36">16658 11812 184,'0'0'66,"0"0"10,24-86 0,-21 65 4,-3 2 6,0 5-33,0 6 72,0 4-100,0 4 32,0 0 1,0 0-3,0 0 11,0 11-5,0 8 7,0 5-9,0 2 2,2 2-28,-1 1-15,-1 3 0,0-1-6,0-2-3,0 1-3,-6-2-3,-1-6 0,-3-1-1,5-6 1,-1-1-3,3-1-1,1-1-25,2-1-40,0 0-41,0 3-51,0-1-60,5 1-50</inkml:trace>
  <inkml:trace contextRef="#ctx0" brushRef="#br0" timeOffset="78120.93">13192 11144 414,'0'0'151,"0"0"-129,0 0 21,0 0 49,0 0-5,0 0-36,0 0-36,0 0-7,0 0 7,0 0 7,0 0 6,0 0 5,0 0-11,0 0-13,0 0-8,0 0 1,0 0-4,7 0-19,-1 0-38,1 0-39,0 0-23,0 7 23,2-4-18,1 2-39,1-1-61</inkml:trace>
  <inkml:trace contextRef="#ctx0" brushRef="#br0" timeOffset="78319.75">13336 11206 145,'0'0'132,"0"0"-18,0 0-24,0 0 1,0 0-12,0 0 11,39 26-4,-37-23-12,1 0-8,3 2-15,6 1-27,2 2-24,10 1-65,5 0-205,1-4-351</inkml:trace>
  <inkml:trace contextRef="#ctx0" brushRef="#br0" timeOffset="78509.53">13817 11487 1015,'0'0'9,"0"0"-8,0 0 4,0 0-4,0 0 10,0 0-11,92 63-72,-69-37-100,8 2-32,6-4-135</inkml:trace>
  <inkml:trace contextRef="#ctx0" brushRef="#br0" timeOffset="78649.43">14260 11812 379,'0'0'255,"0"0"-88,0 0-118,0 0 21,0 0-12,64 75-31,-46-56-27,4 5-54,8-4-139,3 2-310</inkml:trace>
  <inkml:trace contextRef="#ctx0" brushRef="#br0" timeOffset="78826.53">14748 12247 1065,'0'0'19,"0"0"-19,0 0-14,0 0 10,90 56-6,-75-30-109,-1 3-163,2-1-65</inkml:trace>
  <inkml:trace contextRef="#ctx0" brushRef="#br0" timeOffset="78987.14">15015 12637 754,'0'0'43,"0"0"8,0 0-27,0 0 10,0 0 3,0 0-37,34 70-22,-19-51-83,0 4-104,5 0-128</inkml:trace>
  <inkml:trace contextRef="#ctx0" brushRef="#br0" timeOffset="79155.68">15335 13067 980,'0'0'4,"0"0"-4,0 0-14,0 0 3,84 25-1,-66-11-56,1 6-105,-1 2-219</inkml:trace>
  <inkml:trace contextRef="#ctx0" brushRef="#br0" timeOffset="79312.1">15878 13578 503,'0'0'0,"0"0"-258</inkml:trace>
  <inkml:trace contextRef="#ctx0" brushRef="#br0" timeOffset="80012.08">14282 14050 546,'0'0'143,"0"0"-29,0 0 2,0 0-5,0 0-13,0 0-34,2-13-32,5 8-27,3-4-5,7 1-40,7-3-123,10-6-342</inkml:trace>
  <inkml:trace contextRef="#ctx0" brushRef="#br0" timeOffset="80221.43">14953 13829 919,'0'0'115,"0"0"-115,0 0-177,0 0 128,86-75 45,-78 71 3,3 4-19,-1 0-114,4 0-14,7 0-7,1 0-19,6 0 18</inkml:trace>
  <inkml:trace contextRef="#ctx0" brushRef="#br0" timeOffset="80375.29">15420 13690 463,'0'0'49,"0"0"-49,88-35-9,-61 26-9,-3 6 18,-2-2 20,-4 4 15,0 1-2,-4 0-14,0 0 0,-5 0-7,-2 0-12,4 1-149</inkml:trace>
  <inkml:trace contextRef="#ctx0" brushRef="#br0" timeOffset="80488.65">15918 13609 888,'0'0'79,"0"0"-79,0 0-88,0 0-160,0 0-361</inkml:trace>
  <inkml:trace contextRef="#ctx0" brushRef="#br0" timeOffset="83098.28">12483 12262 467,'0'0'59,"0"0"-47,0 0 3,0 0 20,0 0 12,0 0-20,0-8-23,3 8 5,5 0 32,1 0-2,1 0-3,1 0-1,1 3-14,-1-2-13,0 2-6,1 0 2,-5-1-4,-2 1 1,1 0 0,1 1-1,0-4 0,-1 2 2,2-1-2,0 2 1,2-2 4,0 4 6,1-2 6,4-1-6,-2 4-2,3-3-3,-2 3 8,2-1-5,1 1-1,-1 1 3,1 2 3,1-2 8,-1 4-3,-1-1-1,3 0-7,0 2-3,5 0-6,1 0 1,5 2 3,3 1-4,4 2-1,3 3 1,-1-3 3,3 6 0,-2-2 5,1 2 9,-1-1-12,0-2 4,2 1 0,1-3-1,5 2-8,-2 3 4,2-1-5,-1 2-1,-2 2 3,1 1 0,-1-1 2,3 1 4,3-1-3,3-3 1,2-2 3,1-1-6,-4-3-1,-3 0 2,-6 0 6,-3 2-5,-4 0 8,2 0-3,-3-2-2,2-2-4,3 1 0,0-2 0,3 0-4,0 2 4,0-3-2,-1 1-2,2 2 5,-5 0-1,-1-1-3,-5-1 7,-1 0-7,-2-1 3,0 1-4,-1-4 2,0 0-1,0-1 1,-5-1 0,0-2-1,-2 2 0,3-1 1,-1 0 0,0 2-1,-1-3-1,-1 3 2,2-3-2,-4 0 1,0 1-1,1-3-1,-3 0 1,-1-2-1,0 1 1,-3 2-1,1-2 2,1 3-2,-4-3 1,-1 2 0,2-1 0,-1 0 2,-1-1-2,-2 2-1,-3-2 1,-1-1 1,-1 1-1,0-2 0,-2 2 0,3-2 0,-3 3-1,1-4 1,-1 3 0,3-1-1,-1-1 1,-2 2-1,4 0 0,1 0 0,2 2 1,-1 0 1,2-1 0,0-1 0,0 2-1,-2-2 1,3 2 3,-3-3-2,0 0-2,1 2-1,0-1 1,0 1 1,0-1 0,-3 0 0,-2-2-2,-3-1 1,0 0 2,-2 0-3,2 0 2,-2 0 1,3 0-1,0 0-2,6 0 1,-3 0-1,-1 0 0,0 0 1,-2 0-1,-1 0 0,3 0 1,-3 0 1,-1 0-1,-1 0-1,0 0 1,0 0 3,0 0-2,2 0 2,-1-3-4,-1-2 0,0-1 2,0-2-2,0-3 1,0 0-1,0 0 0,0-1 1,0 1-1,0-2 0,0 1-7,0-3 2,0-1 5,-7-1-3,-3 0 3,1 0 4,-2-1-3,2 1-2,2 4-1,4 4 2,1 5 0,-1 2 1,2 2 0,1 0 1,0 0-1,0 0-1,0 0 0,0 0-1,0 0 1,0 0 2,7 8 5,5 6 0,3 0-3,0 5-1,3 2 2,1 0 3,-4-1-5,1-3-1,-2-1 1,-4-2-2,1-4 3,-2 0 0,-5-3 1,1 0 2,0-1-4,0 3 1,1-2-4,-1 0 4,1-2-1,-3 2-1,-2-4-1,1 0 4,-2-1-4,1-1-1,-1-1 4,0 0 1,0 0 3,0 0-6,0 0 3,0 0 0,0 0-4,0 0 1,0 1-1,0 1 3,0-1 0,0 1 3,0 0 0,-3 1-1,-1 0 1,-2 3 1,1-1 1,-2 1 2,-1 0-1,2 4-3,-1-3-1,1 1 0,1 1-5,-2-4 2,1 1 0,2-1 2,-4 1-1,2 0 0,-6-2 2,-1 0-6,-5-1 5,-4-1-5,4 1 0,-2 0-1,0-1-34,3-1-15,1 1-49,2-2-45,7 0-134,5 0-217</inkml:trace>
  <inkml:trace contextRef="#ctx0" brushRef="#br0" timeOffset="89707.2">13174 10360 349,'0'0'299,"0"0"-216,0 0-35,0 0-16,0 0-14,0 0-18,0 0-76,28 9-112,-18 8-236</inkml:trace>
  <inkml:trace contextRef="#ctx0" brushRef="#br0" timeOffset="90517.47">14342 14311 1245,'0'0'125,"0"0"-91,0 0-29,0 0 4,0 0 43,0 0-26,-8 77-20,7-49-6,-1-5-9,2 1-7,0-9-16,0-1-31,2-3-49,7-5-62,-2-1-29,-5-5-110</inkml:trace>
  <inkml:trace contextRef="#ctx0" brushRef="#br0" timeOffset="90748.5">14163 14157 924,'0'0'135,"0"0"-40,36-73 10,-22 51-3,-3 5-5,0 5-39,0 4-28,-2 4-25,2 4-5,5 0-7,-2 11-31,2 7-38,-5 3-67,-8 4-116,-3 1-133</inkml:trace>
  <inkml:trace contextRef="#ctx0" brushRef="#br0" timeOffset="91504.71">14152 14366 859,'0'0'97,"0"0"-46,0 0-5,0 0 31,91 34-2,-68-24-44,1 0-27,-2 1-2,0-1-2,-4-3-7,2-4-13,-4-2 5,0-1 8,-4 0 3,-1 0 3,-1-5 2,-2-5 2,0 4 15,-1 2 14,-1 2-2,0 2 7,1 0-13,3 0-9,-2 12-14,2 9 0,-1 1 3,-3 3-1,-1-1-3,1 2 1,-2 1-3,2-2 2,-2-4 0,1-4-4,-2-4-12,-1-7 0,-2-2 2,0-4 4,0 0 6,0-3-5,0-12-3,0-3 10,0-2 2,-2 0 4,2 4 3,0 3 15,0 4 7,5 3 2,8 4-13,0 2-6,4 0 2,1 4-6,1 9-6,-2 3 3,0 3-4,-6-4-1,-2 0 0,-6-3 0,-3-4-10,0-1-6,0-3-11,0-1 11,-3-3-6,0 0 13,2 0 9,1-10 4,0 0 4,0-4 11,0 2 6,7 0 1,3 3 6,1 3 0,2 4-3,4 2-1,2 0-13,2 8-6,-3 9-1,-1 1-8,-6 0 0,-3-1-1,-7 0-5,-1-6-39,0 0-13,-13-7-24,-11-4-88,-5 0-61,3 0-102,3-9-142</inkml:trace>
  <inkml:trace contextRef="#ctx0" brushRef="#br0" timeOffset="91880.66">14445 14238 218,'0'0'129,"0"0"-48,0 0 12,0 0-19,0 0 1,0 0 0,-9-31 11,9 31-19,-2 0-8,2 0-29,-1 8 4,-1 8-4,-2 2-15,2 2-10,1 0-5,-1-2-13,2-1-29,0-3-57,0-2-56,0-3-22,0-2-85</inkml:trace>
  <inkml:trace contextRef="#ctx0" brushRef="#br0" timeOffset="92120.24">14310 14451 462,'0'0'228,"0"0"-186,0 0-42,0 0-7,0 0-43,0 0-48,29-4-224</inkml:trace>
  <inkml:trace contextRef="#ctx0" brushRef="#br0" timeOffset="92408.17">14243 14047 489,'0'0'115,"0"0"-52,0 0-9,0 0 4,93-14-26,-75 27-32,0 3-25,-5 1-69,-1 0-11,-3-1-46,-4-5-162</inkml:trace>
  <inkml:trace contextRef="#ctx0" brushRef="#br0" timeOffset="94572.1">12652 11923 487,'0'0'47,"0"0"-21,0 0 29,0 0 16,0 0-5,0 0-34,0 3-18,0-3 23,0 0 16,0 0-1,0 0 1,0 0-8,0 0-8,0 0-8,0 0-5,0 0-10,0 0-3,0 0 4,0 0-5,0 0 2,1 0 2,-1 0 8,0 0-8,2 0 5,-2 0-11,2 0-5,-1 0-3,1 0-1,-2 0 0,2 0-17,-2 0-25,2 0-12,2 0-8,5 0 20,3 0 3,5 0-25,-4 0 14,0 0 16,-7-1 27,-1-2 8,0 0 6,-5 0-2,1 0 10,1-2 15,-2 1 3,0 0 11,0 1-14,0 0-1,0 3 2,0-1-1,0 1 0,0 0 2,0 0-4,0 0 1,0 0 6,0 0 7,0 0 6,2 0-3,1 3 2,1 4 1,1 3-4,0 0-6,1 6-6,2 1 2,-2 0-5,4 3-4,-1-1 1,2 1-7,3-1 6,-1 1-8,2-3-4,1 4-1,-2-4-2,1 3 1,-3-4-5,-1 1 2,2-5-2,-3 1-1,-2-4 1,2-1-2,-1 1-2,0 2 2,1 0 2,-1 1-4,-1-3 2,-4 0-2,2-2-1,-4 0 1,-1-6-1,1 1 0,-2-1 3,0-1-1,0 0-2,0 0 3,0 0-1,0 0 3,0 0-3,0 0 0,0 0-1,0 0 0,0 0 1,0 0-2,0 0 1,-2 0-1,-7 3 2,0-1 0,-3 5 0,-2 0 1,-3 3-3,-2 2 2,-2 2 2,1 2-1,1-2 3,-2-2-3,3 2 1,0-3 1,3-2 3,2 1-3,3-4-1,-1 0-2,-2-1 1,5-1-3,1 1 3,0-2-2,2-1 0,2-2 0,1 0-1,2 0 0,0 3 0,-1-3 0,-1 0 0,-1 2 0,0-1-1,0 1 1,2-2-3,-1 0-6,2 0-18,0 0-8,0 0-6,0 0-1,-1 0-5,-3 0-36,-1-15-41,-1-9-67,2-8-41,-3-5-134,0 0-134</inkml:trace>
  <inkml:trace contextRef="#ctx0" brushRef="#br0" timeOffset="95255.24">12680 12017 218,'0'0'59,"0"0"19,0 0 13,0 0 28,0 0-21,0 0 0,-34-47 0,34 44-10,0 2-14,0-1-24,0 2 17,0 0-15,0 0 2,0 0-10,0 0-17,1 0-5,10 3-2,8 11 6,2 6 2,3 1 0,-3 1-2,1 0-7,-3-1-7,0-1 2,0 2-4,-3-1 0,4-1 1,-3-3 3,-3-3 0,-3-1-2,0-4-4,-3-2-6,-1 0 2,1-1 0,-2-2 0,-2 3 3,1-3-5,-3 0 2,3 0 1,-2-1-1,-1-1-1,-1-1 1,-1-1 0,0 0-3,0 0 4,0 1 5,0-1-2,0 0-1,0 0 1,0 0-2,0 3 0,0-1 5,-4 0-2,-8 3 5,-5 3 0,-1 1 0,-4 4 1,-2 4-4,2-1 2,-1 2-3,3 1 0,-1-1 3,2 0-6,2-3 3,2-3-9,-1-2 3,3-3-1,2 0-1,2-4-2,4-3 0,4 0-11,1 0-10,0 0-9,0 0-17,4-5-36,8-7-69,5-7-54,-4-4-102,-3-4-142</inkml:trace>
  <inkml:trace contextRef="#ctx0" brushRef="#br0" timeOffset="96019.74">12689 11905 624,'0'0'174,"0"0"-119,0 0 37,0 0 6,0 0-14,0 0-18,11-14-33,7 26-4,4 10 18,5 5 14,0 4-24,-2 0 1,-1 0 6,-2-1-6,1-4-11,-3-1-7,-3-3-1,-4-3-7,-4-4-1,-3-1-2,-1-3 0,-2 0-8,1-3 4,-1 1-2,0 2-1,5-2 1,-4 1-1,2 1 4,0-4-4,0 3-1,-2-4 0,1 0 5,-2-3-3,-2-1 1,-1-2 0,0 0 0,0 0 1,0 0 1,0 0 1,0 0-2,0 0-2,0 0 2,0 0-3,0 0 1,0 0 1,0 0 1,0 0 0,0 0 1,-1 0-1,-7 0 3,-6 0-1,0 5-3,-2 0 3,-1 4 0,1 3 0,-1 1-1,0 4 0,0 1-3,-1 1 0,5-2 2,-4-1-2,4-2 4,1-5-6,3-1 1,-2 0 0,4 1 0,3-4 1,-1 1-3,1-1 0,-2-2 0,-1 1 0,0-1 0,3 0 4,2-3-4,2 0-4,0 0 1,0 0-8,0 0-9,0 0-8,2-12-22,9-5-60,2-2-37,-3-4-56,3-3-19,-2-6-90,1-3-95</inkml:trace>
  <inkml:trace contextRef="#ctx0" brushRef="#br0" timeOffset="96726.28">12657 11805 384,'0'0'376,"0"0"-324,0 0 17,0 0 48,0 0-42,0 0-18,-4-3-33,8 15 13,7 2 28,3 2-17,4 6-4,7 6 2,5 3-1,1 3 1,2 4-5,-2-1-3,-1 0-8,-5-6-15,-4 1-6,-3-6 7,-4-2-2,-1-7-5,-4 0 2,-1-7-6,-5-1 0,2-2 1,-3-4-3,-2-3 1,0 3-1,0-2 2,0-1-3,0 0-1,0 0 7,0 0-2,0 0 2,0 0-1,0 0-1,0 0 1,0 1-1,-3 2-1,-7 0 1,-1 1-1,-4 1 4,2 4-2,-5-2-1,1 6 2,-3 1-3,-1 3 5,-2 3-1,-1 1-1,1 0-2,2-1 3,1-1-4,1-6 5,8-1-5,1-4-1,4-4 0,5-1-4,-2-1 1,3 0-2,0-2 1,0 0-2,0 0-9,0 0-11,0 0-9,0 0-6,0 0-22,1 0-41,4-5-51,-2-7-77,-2-7-22,-1-9-94,0-8-291</inkml:trace>
  <inkml:trace contextRef="#ctx0" brushRef="#br0" timeOffset="97662.45">12632 11863 403,'0'0'109,"0"0"-17,0 0 35,0 0-1,0 0-10,0 0-46,-16-25-33,24 36-8,8 9 33,6 9 22,2 1-22,3-1-15,-2 3-2,4-3-8,-1 4-2,0-2-8,-1-1 1,-3-2-8,-6-5-4,-2-1-1,-5-6-7,-4-4 2,2-2-5,-4-5 4,-4 0-4,1-3 7,-2 1-8,0-1 5,1-1-2,-1-1-4,0 2 3,0-2 1,0 0-6,0 0 3,0 0 1,0 0-2,0 0 3,0 0 0,0 0 0,0 0 3,0 0-5,0 0 2,0 0-3,0 0 0,0 0-1,0 0 0,0 0-1,0 0 2,0 0 0,0 0-2,0 0 3,0 0-2,0 0 2,0 0-2,0 0 1,0 0 0,0 0-1,0 0-2,0 0 1,0 0-1,0 0 1,0 0 0,0 0-1,0 0 0,0 0-1,0 0 2,0 0-2,0 0 2,0 0-1,0 0 1,0 0-1,0 0 1,0 0-1,0 0 0,0 0 0,0 0 0,0 0 1,0 0-1,0 0-1,0 0 1,0 0 0,0 0 0,0 0-2,0 0 2,0 1 0,0-1 0,0 0 1,0 0-1,0 0 0,0 0-2,0 0 1,0 0 1,0 0-3,0 0 2,0 0-3,0 0 3,0 0-1,0 0-3,0 0-3,0 0-7,0 0-15,0 0-41,0 0-49,0 0-47,5 0-110,4 0-191</inkml:trace>
  <inkml:trace contextRef="#ctx0" brushRef="#br0" timeOffset="107238.07">3594 16421 701,'0'0'191,"0"0"-185,0 0 17,0 0 52,0 0 12,0 0-37,0 0-39,-2-22-4,-3 20 15,0-3-4,0 1 7,2 1 10,0-4 10,2-1-1,-1-1-10,2-2-6,0 0-7,0 1-3,0 1 2,0 1-2,0 3-8,0 0 7,3 3 1,3 2-11,2 0 6,5 0-7,3 0-1,1 5-2,-1 5-3,-2 2 2,-4-2-1,-1 2-1,-5-3-1,-1 2-5,-3-3-3,0 1-2,0-3 7,0 2-1,-7-3-5,-5-1 5,2-1 1,-5-1-6,0-2 4,-1 0-2,-3 0 4,0 0 4,0-6 2,4-3-2,0-2 2,-3 0 0,7 0-1,1 1 5,6 1 4,2 3 2,2 0 7,0 3 2,0 1-9,16 2-3,1 0-3,4 0-2,0 9 4,0 1-8,-7 2 4,-3-1-3,-8 0-1,-3-2 4,0 1-4,0-1 1,-3 1 1,-11-3 3,-3-2-5,-4-2 1,6-3-1,0 0-2,3 0 1,6-3 1,-1-8 0,4 0 4,3-1-3,0-2 2,0-1 3,5 3-4,9 0 7,4 3-7,-2 4 4,4 3 3,-4 2-8,2 0 2,-2 3 0,-4 9-1,-6 1-4,-1 2 3,-5-3-2,0-3-3,0-1-6,0-2 4,-6-3 1,-5-3 4,-2 0 1,-1 0 6,-2-3-6,3-6 1,4-3 4,3 2 0,4 2 3,2 0 3,0 3-3,0 2 2,5 2-6,11 1 1,3 0-3,-2 0 2,2 0 2,-5 3-6,-4 3 3,-2-1 0,-4-1-3,-2-1 4,-2 1-4,0-3-2,0-1 2,0 0 1,0 0 2,0 0 3,0 0-6,-6 0 4,4 0-4,-1 0 1,0 0 1,-1 0-2,-1 0-5,1 0-8,-1-5-8,-1-5-14,2-3-30,0-1-35,3 0-16,1-1-53,0 1 18,1 0-36,13-1-25,0 1-4</inkml:trace>
  <inkml:trace contextRef="#ctx0" brushRef="#br0" timeOffset="115525.28">3540 12609 450,'0'0'71,"0"0"-52,0 0 37,0 0 35,0 0 1,0 0-45,0 0-21,0-1 12,0 1 15,0 0-14,0 0-13,0 0-9,0-1 2,0-2 7,0 0 6,0-2-15,0-3 0,0 0 8,0-4-6,1 3-6,10-3 3,1 2 5,4 3 2,-2 3 1,4 4-4,-1 0-4,-3 0-6,5 9 0,-1 3-4,-6 1 4,-4 1-4,-5-1-3,-3 1-1,0 0 0,0 0-2,-8-3-1,-3-2-3,-5-1-14,3-3-2,-2-4-5,3-1 6,-2 0 10,1-3 7,5-8 2,0-1 2,2-3 5,1 0-5,1 1 2,-2 2-3,6 2 6,-2 3-4,2 3 0,0 0 2,0 1 1,8 1-4,7 2-2,4 0 5,0 0 1,-2 0-2,-4 2 2,-4 5-3,-3 0 0,-3 2-1,-1-1-2,-2-2 0,0 0 0,0-1-4,0-1 2,-3-4-4,-5 0 1,1 0 2,-1 0-1,2 0 4,3-4 2,-1-1 0,4 0 0,0 1 2,0 4 2,0 0-5,0 0-1,4 0-5,5 3 4,2 7 0,-5-2 1,-2 1 0,-2-4-1,-2-1-1,0-1 0,0-2-2,0-1 1,0 0 3,-9 0 0,-5 0-2,4 0-1,2 2-1,2-2-3,2 0 3,2 2 2,0-2-2,2 0 4,0 3 0,0-3 0,0 0 1,0 0 0,0 0 2,0 0 2,0 0 0,0 0-1,0 0-4,0 0-4,4 6 2,-3 0 1,1 1-1,-2-1 2,0 0-2,0-3 2,0-1 0,-10-1 1,-4-1 2,1 0-3,1 0 0,-2 0 2,4-6 1,2-5-1,1 1 5,4 0 7,1-1 5,1 2-3,1-1-6,0 3-4,0 0-4,0 5 0,0 2-2,0 0-2,0 0-3,1 0-3,8 0 1,0 0 2,-1 0-2,1 0 7,-3 2-1,-6-2 1,0 0 1,0 0-1,0 0 0,0 0-7,0 0-4,-6 0-2,-3 0-11,6 0 0,-2 0 11,4 0 9,-1-3 4,2-1 3,0-1-2,0 0 3,0-3-1,2 2 2,4 0-2,-3 0 1,1 3 0,1 3 0,-5-4-1,3 4-1,1 0-1,1 0 0,3 0-1,1 0 1,-1 0 0,-2 0 1,-3 5-2,1 1-1,-4-1 1,0 0-3,0-1-2,0 1-1,-7-2 4,-2 0 2,3-2 0,-1-1 2,4 0 1,3 0 2,0 0 5,0 0 6,0 0 4,0 0-2,0 0-8,0 0-4,0 0-2,0 0-1,0 0-3,0 0 2,0 0 0,0 0 0,0 0 0,0 0-2,0-1 1,0 1-1,0-3 0,0 3 1,0 0-1,0 0 2,0 0-1,0 0-1,0 0 1,0 0 0,0 0 0,0 0 2,0 0-2,0 0-1,0 0 1,0 0-1,0 0 0,0 0-1,0 0 1,0 0-1,0 0 1,0 0 0,0-2-5,0 2-8,0-1-14,0 1-12,0-2-1,2-1 4,3 1-30,-1 0-25,4-2-1,0 3 17,0-2 0,-2 3-16,2-2 0,-2 1-41,4-1-118</inkml:trace>
  <inkml:trace contextRef="#ctx0" brushRef="#br0" timeOffset="122808.23">3073 12759 690,'0'0'32,"0"0"-21,-3-80-4,3 57 31,-2 6 49,-2 5 21,2 8-50,0 2-24,2 2-9,0 0-1,0 16-16,0 26 4,1 20 46,15 22 1,1 21-36,1 15-1,-3 15-8,-5 14-5,-7 7 10,-3 11 0,0-2-7,-9-3 1,-1-6 0,8-13 7,2-8 3,5-10-3,11-10 4,6-7-8,-5-7-3,-3-6 0,-4-9-3,0-10 2,-3-13-2,-4-10-8,-3-10 6,0-4-7,-3-3 3,-11 0-2,-3-3 1,-2 1 0,-2 0-2,3-3-1,2 0 0,4-2 0,3-2 0,9 3 0,0 0 1,0 2-1,0 4 1,0 3-1,0 2 0,-3 0 1,0-4 3,0-3-3,-2-8 2,2-6 1,-1-7-4,4-5 3,0-5-3,-2-1 1,2-2 1,0 0 3,0 0 0,0 0-1,0 0-4,0 0-3,0 1-2,0 2 1,0 3-4,0-2-5,0 0-9,0-1 0,0-2-12,0-1 0,-9 0 4,-7 0 5,-3 0-25,-8 0-23,0-5 9,0 0 17,-1 0 0,-2 0 4,0 1 22,-1 1 13,2 1 8,4-1 8,9 3 16,7 0 32,9 0 15,0 0 14,3 0-40,25 0-12,14 8 28,15 1 4,5 4-18,7-6-35,2-2 20,1 1-17,-2-5-12,-9 0-3,-11-1-29,-12 0-59,-16 0-34,-11 0-128,-11-11-139</inkml:trace>
  <inkml:trace contextRef="#ctx0" brushRef="#br0" timeOffset="123551.81">2864 12783 838,'0'0'111,"0"0"-98,0 0 16,0 0 39,0 0 23,82-31 0,-26 22-46,15 1-22,-7 2-14,-9 3 5,-14 3-8,-9 0-6,-9 3-19,-10 9-74,-7 2-73,-6 3-134,-4-2-137</inkml:trace>
  <inkml:trace contextRef="#ctx0" brushRef="#br0" timeOffset="129870.19">7600 11083 333,'0'0'178,"0"0"-142,0 0 17,0 0 53,0 0 14,0 0-34,0 0-21,-3 0-32,3 0 5,0 0 4,0 0 7,0 0-6,0 0 6,21 5-13,10 8-3,15 3-4,3 2 11,-2-2-12,-3 4-9,-6-6-1,-7 2-4,-10-5-7,-8-2 0,-5-4-5,-6-5 0,-2 3-1,0-3 0,0 0 1,-11 0 2,-17-3 3,-10-13-4,-9 0-3,0-4-1,-3 0 1,2 2 0,8 1 1,5 5 0,11 5-2,12 3 1,6 1 0,3 3 0,3 0 0,0 0-1,0 0-1,23 5 2,11 11 8,14 2 6,1 1 9,1-5-7,-13 1-1,-3-3-2,-10-4-2,-9-1-7,-7-2-3,-6-2-2,-2-1 1,0-2-2,-6 0-16,-20 0 18,-7 0-3,-8-11-3,-3-5-2,2-1 8,9 0 0,8 4 0,10 4 0,10 4 2,5 5 6,0 0 1,5 0-3,23 0-2,12 3-1,7 8 6,-1 2-3,-6-1-3,-8-1 3,-4-5 0,-12 1 1,-5-3-4,-7-2-2,-3 0-1,-1-2 0,0 0-1,0 0-5,0 0-6,0 0 2,-2 0 8,-4 0-1,-6-4 0,6-2 0,0 1 0,1 2 1,2 0 1,2 1-2,1 1 3,-2 1 0,2 0 0,0-2-1,0 2 1,0 0-1,0 0 1,0 0 1,0 0-1,0 0-1,0 0 1,0 0 0,0 0 1,0 0-2,0 0 1,0 0 0,0 0-1,0 0-5,0 0 0,0 0 0,0 0 1,0 0 2,0 0-1,0 0 2,0 0-3,0 0-1,-1 0 0,-1 0 0,2 0-1,0 0 1,0 0-1,0 0 0,0 0 0,0 0-2,0 0 1,-1 0-2,1 0-12,0 0-3,0 0-4,0 0-13,0 0-28,-3 0-2,2 0-32,1 0-57,0 8-79,0 3 8</inkml:trace>
  <inkml:trace contextRef="#ctx0" brushRef="#br0" timeOffset="141960.07">7494 12576 243,'0'0'42,"0"0"6,0 0 9,0 0-12,0 0 7,0 0-4,0 0-16,-5-3-4,5 3 12,0-2 6,0 1 0,0-1-1,0 0-21,0 0 0,0 0-5,0-1-2,0 1-2,0-2 4,0 1 2,0 0 3,0-2 2,0 1-2,0 1 6,0 0-18,2-1-7,3 1 0,2-1-3,-3 4-2,4-3 1,-1 0 0,4 0 1,-4 0 1,3-1 1,2 0 6,-1 1 2,3-3 2,2-1 0,-1 0 3,3 1-6,-1-4-2,-3 3 3,-1 2 0,2-2-5,-3 3 3,2-2 3,-1 1-7,2-2 1,2 0-2,0-2-2,0 1 1,4-1 0,-2-1 1,-1 0-1,3 0 2,1-1 3,-2 0 3,5-3-3,3 4-4,1-2 2,0 3 0,1-3-5,-1 0 1,-4 2-1,0 0 1,-4 1-2,-1 1-1,1-1 2,-2 2-1,2-1-1,1 0 0,5 1 0,0 0 0,1-1 1,1 2 2,-3-2-4,-2 3 3,-3-2-1,-3 0-1,1 2 3,1-2-3,-1 2 2,5-1 0,0 1-1,-2 0 0,1 0 0,-1 1-1,0 0 1,-2 0 0,4-1-1,-2 2 2,-1 1 0,0-1 1,-2 1 0,-1-1-3,2 1 4,0 0-3,-1-1 3,6 3-1,0 0 5,-1 0-4,-2 0-2,3 0 4,-2 0-3,1 0-2,-5 0 5,4 0-2,-4 0 0,-1 0 1,-3 0-1,1 0 2,-2 4-4,2 2 2,-2 1 1,3 1-4,-2 1 1,3 3 2,0 0-3,1-3 2,-1-1-1,-3 1 4,1-1-4,-2-1 6,0-2-5,-1-1-1,-1 2 1,0-1-3,3 2 6,-2 3-3,1-1-1,0 2 0,0 0 1,2 1-3,1 2 0,-1-2 0,2 3 5,1-1-3,0 1 0,0 1-1,-2-2 3,-3 2 0,-1 1-3,0-4 0,0 3 4,0 0-3,-1 0-1,-2-2 1,-1-1 0,2 1 2,-1 2-2,1 2 2,-1 2 0,4 1-2,-1 3 1,0 2 2,1 1-2,0-1 2,0 4-4,0-2 4,1 0-3,-2-2 3,2 1 0,-3-2 3,-1 1-1,-1-1 0,0 0-3,-1 0-2,2 1 2,-2 1 0,2 1 0,-3 0 1,1 0-5,0 0 1,1 0 4,-1 4 1,0-1-2,0 0-2,2 1 1,1-1-2,-1 2 2,0 2 0,-2-3 1,0-1-3,-4 2 0,0 0-1,1-2 6,0 0-2,0 1-2,0-3 0,-1 0-1,-2 0 6,0-3-2,6 2 1,-1 2-1,1 1-1,1 0 1,1 3 0,-3-1-2,-1-2-1,-2 1-1,-2-1 0,6-4 3,-3 5 0,-1-4-1,5 1 0,-3 3 1,-1-3 2,0 5-4,2 0 1,0 2-1,-2 0-1,0 1-1,0 1 1,-3 1-1,0 1 1,-2-1 1,2 0-2,-3-2 2,0-1 0,0 0-2,2-2 3,1 3-2,2 1 1,-2 1-2,3 4 2,0 1-1,-1 0 0,0 2-1,-2-2 1,1 0 0,1-5 0,1-2-1,3-3 1,-3-2 0,1-1 1,-1 2 0,-1-1-1,0 2 1,-2 1-2,-1 4 2,0-1-1,1-3 0,0-1-1,0-2 0,1-3 1,1-1-1,-2-3 1,1 0-1,-1 0 2,-1-3-1,0 3 0,-2-4-1,2 4 6,-2-4-5,1 1-1,2-1 3,-1-1-1,-2 0-2,4 0 0,-2-2 3,5-1 2,-4-1-5,1-2 0,0 0 2,-1 3-1,0 1-1,3 3 6,-2 1-6,0-1 3,1-2 0,-2 1-1,5 0-1,-1-2-1,0-2 4,-1-2-3,-1-2 0,0-2 0,0 0-1,-3-1 1,3-1-1,-3-1 1,0-2-1,-1-5-3,1 0-20,-1 0-41,2 0-164,6-20-410</inkml:trace>
  <inkml:trace contextRef="#ctx0" brushRef="#br0" timeOffset="144840.69">13138 2707 995,'0'0'66,"0"0"-47,137-2 84,-47-9 16,18-1-36,14-7-5,15-3-27,6-2 0,5-5-15,2 0-3,-8 1-7,-17 5 3,-16 3-4,-23 5-9,-18 6 0,-20 3-5,-14 4-5,-16 2-4,-13 0-1,-3 0-1,-2 0-3,0 0-4,0 0-1,0 0-3,-4 0-5,-1 0 2,-2 0 7,-2 0 2,-5 0-1,-1 0 1,-4 2-3,-3 1-10,-3-2-1,-8 4-4,-3 0-12,-9 1-9,-9 0-16,-7 3 0,-8 1-3,-7-1-14,-1 2-13,-7 1 15,-2 1 21,-5 0 10,3-3 3,8 1 17,14-5 24,18-1 1,12-5 2,15 0 14,8 0 27,8 0 2,5 0 5,0 0-2,0 0-18,2 0-9,13 0-7,7 0-6,12 0-2,6 0 1,10 0-3,7 0-3,10 0-2,0 0-3,3-1-19,-7-6 0,-8 0-2,-13 2 8,-5 0-20,-13 4-70,0-2-87,-10-2-242</inkml:trace>
  <inkml:trace contextRef="#ctx0" brushRef="#br0" timeOffset="148231.96">21900 5946 579,'0'0'100,"0"0"-58,92-14 57,-53 10 18,3 3-2,-4-1-34,0 2-38,-2 0-9,-2 0-2,-3-1 9,-2-1-6,-4 0-3,2-3-7,-2 2-8,2 1-6,-2-1-7,-5 1 5,-1 2-4,-5 0-2,-7 0-2,-1 0-2,-5 0 1,-1 0-3,0 0-2,0 0-5,0 0-4,-3 0 11,-11 5 0,-3 2 3,-11 1 4,-10-1-3,-6 0-1,-4-1 2,2-4-2,11 1 2,10-2-2,13-1 0,6 2 0,6-2 1,0 0 0,0 0 4,0 0 1,0 0 7,0 0 2,8 0-4,2 0-7,0 0-3,2 0 0,-4 0-1,0 0-2,-1 0 2,-4 0-3,-2 0-6,0 0 0,-1 0 1,2 0 0,-2 0 0,3 0 0,0 0 1,2 0-2,1 0 2,-3 0-2,-2 0 4,2 0-3,-2 0-4,-1 0 0,0 0 1,0 0-4,0 0 1,0 0 3,0 0-4,0 0 6,0 0 3,0 0 5,0 0 1,0 0 1,0 0-1,0 0 0,0 0 0,0 0-1,0 0 1,0 0-5,0 0-5,0 0-9,0 0-2,0 0 3,0 0 4,0 0 2,0 0-1,0 0-9,0 0-11,0 0-3,0 0-4,0 0 13,0 0 2,0 0-22,0 0-55,0 0-46,0 5-35,0-2-88</inkml:trace>
  <inkml:trace contextRef="#ctx0" brushRef="#br0" timeOffset="150819.62">22016 6017 593,'0'0'357,"0"0"-337,91-10-12,-58 7-7,-3 0 64,-7 2 26,-3 1-27,-6 0-44,-1 0-9,0 0-3,-4 0 10,-1 0 7,-1 0-12,-1 0-5,-3 0-3,-1 0 1,0 0-2,-2 0 2,2 0-4,-2 0-4,0 0-2,0 0-10,0 0-7,0 0-4,0 0-7,0 0 2,0 0-2,0 0 2,0 0-9,0 0-1,0-5-20,0-4-27,0-2 13,-2-1-28,-1-4-49,0 3-105</inkml:trace>
  <inkml:trace contextRef="#ctx0" brushRef="#br0" timeOffset="151525.96">21895 5925 1047,'0'0'64,"0"0"-63,115-31 4,-57 23 65,9 5 53,0 0-41,1 1-39,-3 2-11,-5 0 12,-5 0 10,-7 0-13,-8 0-11,-6 0-10,-5 0 1,-9 0-8,-9 0-5,-5 0-4,-3 0 0,-3 0-3,0 0-1,0 0-1,0 0-1,0 0 2,0 0-1,0 0-1,0 0-4,0 0-2,0 0 1,0 0-3,0 0-10,0 0-18,0 2-37,0 4-27,-10 5-59,-11 3-105,-12-3-183</inkml:trace>
  <inkml:trace contextRef="#ctx0" brushRef="#br0" timeOffset="152639.8">13569 6171 467,'0'0'193,"0"0"-158,81 20 48,-38-13 38,8-1 9,11-2-36,10 1-24,3-2-23,-5-2-8,-9 2 1,-10-2-3,-16-1-13,-9 1-10,-12 1-8,-6-1-4,-8-1-1,0 0-1,0 2-22,0-2-10,0 0-5,-3 2 10,-12-2 12,-3 3 10,-6-3 3,-3 0 0,-1 0 2,0 0 2,1 0 0,5 0-2,5 3 0,7-1 0,4-1 1,4-1 0,2 0 1,0 0 3,0 0-2,0 0-3,2 0-29,10 0-30,1 0-28,3 0-53,0 0-2,-2 0-19,-3 0-3,2 0-54</inkml:trace>
  <inkml:trace contextRef="#ctx0" brushRef="#br0" timeOffset="154996.52">22919 15475 191,'0'0'248,"0"0"-211,0 0 2,0 0 1,0 0 11,0 0-14,13 51-10,-13-43-10,0-2-4,0-1 3,0 0 2,0-1-3,0 1 7,0-2-2,1-3 5,2 0-4,0 3 5,2-3 0,2 0-7,1 0 2,2 0 11,3-8-4,3-4-7,1-3 3,3-3-3,2-3-8,2-2-9,0 2-4,-3 1-25,1 4-10,-3 5-9,-7 6-42,-4 5-90,-6 0-43</inkml:trace>
  <inkml:trace contextRef="#ctx0" brushRef="#br0" timeOffset="155407.85">22844 15416 489,'0'0'73,"0"0"-49,0 0-1,0 0 18,0 0 11,0 0-24,7 71-19,-4-58 0,1-2 14,1 0 0,1 0 4,-1-2 18,-2-1-20,0-2-18,-2-3 4,1 0 13,-1-3-1,-1 0 4,2 0 12,5 0 10,0 0 8,3-5-23,9-7-9,-3 0 3,4-8-7,0-1-13,-1-3-8,1-6-15,3-4-40,-2-4-91,-2 2-175,-6 9-263</inkml:trace>
  <inkml:trace contextRef="#ctx0" brushRef="#br0" timeOffset="159226.07">7184 7050 688,'0'0'35,"0"0"-26,0 0 20,0 0 47,0 0 12,0 0-18,95-10-31,-71 10-3,2 0 5,4 0-1,2 0 4,1-2-1,-2 2-7,2-1-9,0-1 1,-2 1-3,-1 1 1,-5-1-6,-2 1-4,-7 0 2,2 0-3,-3 0-12,-2 0 5,-1 0-3,-3 0-4,-3 0 2,-1 0-2,-2 0-1,0 0 1,1 0-1,-1 0 0,-1 0 0,2 0 0,-3 0-2,2 0-4,-3 0-2,2 0-1,-1 0 1,-1 0 0,1 0 0,1 0-1,-2 0 1,0 0 0,0 0 1,0 0 0,0 0 1,0 0-4,0 0 0,0 0 2,0 0 2,0 0 1,0 0-2,0 0-3,0 0 2,0 0-1,0 0 5,0 0 0,0 0 0,0 0 0,0 0 2,0 0-1,0 0 2,0 0 0,0 0-2,0 0 3,0 0-1,0 0 1,0 0-2,0 0 1,0 0 0,0 0 0,0 0-3,0 0 1,0 0-4,0 0 3,0 0-2,0 0 5,0 0-2,0 0 2,0 0-2,0 0-4,0 0-4,0 0 1,0 0 4,0 0-3,0 0-1,0 0-8,0 0-6,0 0-8,0 0 1,0 0-6,0 0-17,0 0-19,2 0-35,4 0-43,2 0-30,2 0-124</inkml:trace>
  <inkml:trace contextRef="#ctx0" brushRef="#br0" timeOffset="165227.11">5567 7911 844,'0'0'84,"0"0"-66,0 0 2,0 0 43,0 0 27,92-21-1,-56 21-37,10 0-28,8 0 9,4 0 12,-1 0-13,-5 0-8,-7 0 11,-5 0-9,-7 0-1,-6 0-3,-10 0-4,-3 0-3,-8 0-2,-1 0-7,-2 0-3,-3 0 1,0 0-3,0 0 3,0 0-3,0 0 0,0 0 2,0 0-3,0 0 0,0 0 0,0 0-3,0 0-2,0 0-4,0 0-1,0 0 0,0 0-1,0 0 3,0 2-2,0-2 0,0 0 3,0 0 3,0 0 2,0 0-5,0 0-1,0 0-1,0 0-1,0 0 0,0 2 2,0-2 2,0 0-3,0 0 1,0 0 0,0 0 0,0 1-3,1 1 0,2 1-2,2-1-9,-1 1-8,2-2-11,0 0-4,0 3 0,0-4 3,0 3 4,-2-2 7,1-1 4,-1 0 6,1 0-9,1 0-19,0 0 6,1 0-17,1 0-11,-2 0-26,1 0 8,3 0-14,-2 0 7,-2 0-5,4 0 37,-2 0 7,-2 0 32,1 0 15,2 0 6,-3 0 1,2 0 2,-2 0-11,1 0-60</inkml:trace>
  <inkml:trace contextRef="#ctx0" brushRef="#br0" timeOffset="167209.92">7633 8726 883,'0'0'96,"88"0"-53,-35 0 28,-2 0 26,-5 0 13,-2 0-49,-8 0-47,-4 0 11,-5 0-13,-3 0 6,-2 0-3,-5 0-9,-1 0-4,-4 0 1,-5 0-3,-5 0-1,-2-2-9,0 0-20,0-2-9,-10-4-23,-4 3-27,-2 1 6,2 1-15,1 3-20,4 0-6,4 0 0,1 0 20,1 0-5,3 1 21,0 3-23,0 0 23,0-1-39</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1T09:38:52.111"/>
    </inkml:context>
    <inkml:brush xml:id="br0">
      <inkml:brushProperty name="width" value="0.05292" units="cm"/>
      <inkml:brushProperty name="height" value="0.05292" units="cm"/>
      <inkml:brushProperty name="color" value="#FF0000"/>
    </inkml:brush>
  </inkml:definitions>
  <inkml:trace contextRef="#ctx0" brushRef="#br0">15228 2074 461,'0'0'254,"0"0"-205,110-6 3,-66 0 65,2 0-29,-1 1-26,1-3-42,-4 1-11,-2 0 4,-2 3-7,-11-2-5,-7 4-1,-7 2 1,-7 0-1,-3 0-10,-3 0-22,0 0-11,0 0-8,0 0 22,-3 0 21,-11 0 7,-2 0 1,-5 0-11,-4 0-9,1 0-6,-4 2-17,1 2 8,-3-1 6,0 2 6,0-2 8,1 2 11,-1 0 3,3-1-1,0 1-9,2-1-21,1-1-8,4 0-9,6-3 28,3 0 21,5 2 0,6-2 2,0 0 15,0 0 54,11 0 17,11 0-11,12 0-16,7 0 9,0 0-9,0-2 7,-4 2-23,-1 0-7,-1 0-17,-5-1-11,-9 1-8,-4 0-2,-13 0 0,-2-2-54,-2 2-20,0-1-52,0-1-36,0-1-83</inkml:trace>
  <inkml:trace contextRef="#ctx0" brushRef="#br0" timeOffset="23046.87">13545 2836 68,'0'0'75,"0"0"-57,0 0 7,0 0 5,0 0-9,0 0 12,0 0 15,2 17-17,4-14 15,1 0 6,6 1 20,3 1-8,6-3 11,5 1-11,6-3 2,8 0-2,10 0 3,10-4-14,11-8 2,4-1-6,-3 1-7,-4-1-10,-11 2-2,-8 1-6,-11 3-7,-14 4-7,-10 0 15,-12 3-7,-3 0-18,0 0 0,0 0 0,0 0 0,-3 0 1,-2 1 1,2 2-2,0 1-6,1-3 1,2-1 5,0 0 0,0 0 2,0 0 0,0 0-2,0 0 2,0 0 0,0 0-1,0 0-1,0 0 0,0 0 0,0 0-1,0 0-3,0 0 1,0 0 0,0 0-2,0 0-4,0 0 5,0 0 1,0 0 0,0 0 3,0 0-2,0 0 1,0 0 0,0 0-4,0 0-5,0 0 5,0 0 4,0 0-4,0 0 4,0 0-6,0 0 3,0 0 2,0 0-2,0 0 2,0 2-11,0-2-2,0 0 4,0 0 4,0 0 1,0 3 4,0-3 2,0 1 2,0 1-2,0-1-1,0 1-3,0-2-12,0 0-8,0 0-7,0 0-10,0 0-5,0 0 4,0 0-1,2 0-29,1 0-81,4 0-117</inkml:trace>
  <inkml:trace contextRef="#ctx0" brushRef="#br0" timeOffset="60409.29">4872 14950 72,'0'0'88,"0"0"-61,0 0 29,0 0 22,0 0-25,0 0-5,0 0-16,0 0-12,0 0 15,25-43 8,-22 41-18,-3 2 6,0-1 0,2 1-13,-2 0 4,0-2 5,0 2 4,0 0 9,0 0 3,0 0-15,-12 0-6,-6 0-18,-9 0 4,0 0-6,-6 3 4,-3 4 2,-8 0-6,-3 2 0,-9 2 8,-8 2-6,-6 2 11,-2 0 1,0-3 3,-2 2-13,1-4-3,-4 0 2,-3-4-3,0-3 5,-5-3-6,-1 4 1,0 0-2,-3 2-13,5 4-3,2 0 3,10-1 9,13-2 4,12-6-5,13-1-12,13 0 3,5-6 14,8-3 3,2 2-1,2 4-2,0 1-2,4 0-1,-2 2-7,2-1-9,0 1-2,0 0 4,0 0-2,0 0 0,0-1-6,0-2 14,0 0 11,0 1 7,0 1-6,0-2 0,0 3 1,0-1-1,0 1 2,0 0-1,0 0 4,0 0 10,0 0-10,0 0-6,0 3 0,0 9 6,0 8 2,4 7 0,5 10 11,2 7 8,8 6 12,-2 4-12,-1 4-5,-2 0-10,-6-7 3,0-1-2,-2-8-8,0-10-4,1-6-1,-2-8 0,-1-4-1,-2-6 0,-1-4 1,-1-2 0,0-2 0,1 0 0,-1 0-1,2 0-2,1 0-10,0 0-2,3 0 15,1 0 7,1-4-6,-2 2 0,-6 0 1,3 1-2,-3 1 1,0-2 2,0 1 3,0-1-6,0 2 1,0-3-1,-3-2 1,-3 1-1,-2-1-3,-5 0-1,0-1 4,-8 2-3,-1-1 11,-5 0-8,-2 2 1,-1 2 1,-5 1-2,-1 0 6,-6 0 4,-2 4 0,-6 9-4,-1 5 4,-2 3-4,2 5 6,-1 7 2,-2 6-8,2 6 6,7 6 1,11 1-6,10 6-6,21 5 8,3 10-3,15 4-5,15-3 4,5-4-1,3-11-4,7-10-4,2-10-2,7-8 6,5-9 3,9-15 9,2-7-8,4 0-2,1-12 0,2-13 9,0-6-4,-7-3 2,3-7-1,-11 1-1,-9-5 0,-10-2-3,-13-5 0,-8-1-2,-11 2 1,-5-5-2,-6 4 3,0 1-1,-6 0-3,-18-2 0,-9 2-1,-7 3 2,-3 6 5,-7 5-4,1 11 5,4 9 2,-4 8-3,7 9-8,-2 0 2,2 7-5,4 5-26,8 0-21,5-4-16,6 2-3,7-1-74,4 2-37,1 2-65,6-1-75</inkml:trace>
  <inkml:trace contextRef="#ctx0" brushRef="#br0" timeOffset="60844.68">2947 16120 123,'0'0'178,"0"0"-162,0 0 42,0 0 53,0 0-11,0 0 61,0 0-79,-71-9-37,73-15 13,8 3 1,0 0 5,1 2-17,5 3 0,0 4-26,7 4-9,1 7-3,4 1-5,-1 1-4,1 15 0,-1 4 0,-3 2 0,0 3 2,-3-4 1,-6-4-6,0-5 3,-6-7-7,-3-2-1,-3-3 8,-2 0 1,-1 0 12,0-15-4,0-5-3,-7-3-2,-5-1 5,-3 2-9,6 4 0,4 4-5,5 2-20,0 8-62,5 4-114,11 0-163</inkml:trace>
  <inkml:trace contextRef="#ctx0" brushRef="#br0" timeOffset="61751.72">3285 16462 349,'0'0'118,"0"0"-100,0 0 79,0 0 32,0 0-6,0 0-12,-23 62-41,19-35-20,1 3-14,3 4-18,0 2-6,0-4-9,3-2 0,6-5-1,-3-5-1,1-4-1,-1-2 6,-4-4-6,-1-3 1,-1-4 1,0 0 0,0-3 4,0 0-1,0 0 2,0 0 11,0 0 4,3 0 3,3 0-9,9 0-8,11 0 14,18 0-1,19 0 10,12 2-3,14 1-11,8 1 16,1-2-17,-1-2-1,-6 0 0,-10 0 6,-16-2-3,-11 1-4,-17 1-5,-10 0-8,-13 0-1,-8 0 1,1 0-1,-6 0 1,1 0-1,-2 0-2,6 0-7,0 0 1,2 0 2,3 0 2,0 0 2,-3 0-1,5 0 3,-3 1 1,1 2-1,-1-1 0,5 5 0,3-4 1,4 3 0,2-2 0,5 3 0,0-5-1,1 1 0,0 1 0,-2-4 1,-1 1 3,-5-1-1,-2 2 2,-2 0 3,-2-2-7,-1 0 3,-2 3-2,-1-3-1,-2 0 4,0 0-4,-1 2 0,-5-2-1,-1 0 0,-3 0 0,0 1-2,0-1-27,0 0-18,0 0-13,0 0-9,0 0-35,3 0-54,0 0-89,2-6-106</inkml:trace>
  <inkml:trace contextRef="#ctx0" brushRef="#br0" timeOffset="63313.13">13664 14604 485,'0'0'101,"0"0"-79,80-22 71,-30 16 43,16 0-5,13 3-34,6 3-30,0 0-15,-9 0-27,-9 0 22,-9 0-23,-12 1-17,-10 4-7,-12 0-1,-7-1-5,-10-3-4,-4-1-3,-3 0-1,0 0 14,0-1 7,0-11-7,0-3-12,0-1 12,0 0 1,0 2 1,0 5 2,0 2-2,0 4 10,0 3-2,0 0-10,0 2-5,0 20 5,0 19 16,0 17 14,0 13 13,9 11-3,-4 7-16,2 1 21,-1-6-18,-1-7-16,2-13-9,-2-11 0,2-11 0,-1-9-2,1-9-2,1-9-18,-4-5-10,1-5-32,-4-2-51,-1-1-31,0-2-74,0 0-117</inkml:trace>
  <inkml:trace contextRef="#ctx0" brushRef="#br0" timeOffset="63566.97">14149 15375 761,'0'0'276,"0"0"-262,96-13 19,-48 6 89,5 2-11,5 2-33,-1 3-42,1 0-27,0 0-5,-1 0-4,-4 0-4,-4 0-18,-11 0-26,-9 0-33,-10 0-99,-7 0-99,-8-3-199</inkml:trace>
  <inkml:trace contextRef="#ctx0" brushRef="#br0" timeOffset="63903.45">14190 15453 217,'0'0'923,"0"0"-870,0 0-36,0 0 65,0 0-17,0 0-8,-11 44-25,11 2-11,12 9-3,6 7 11,-5 2-9,4-1-13,-2 0-2,3-5-4,0-3 3,2-2-3,-4-7-1,3-6-12,-3-11-4,-4-8-36,-3-6-4,0-7-13,-5-4-19,4-2-52,3-2-115,2-10-168</inkml:trace>
  <inkml:trace contextRef="#ctx0" brushRef="#br0" timeOffset="64984.5">14800 15338 1153,'0'0'128,"0"0"-115,0 0-10,0 0 0,17 74 70,-12-3 2,4 8-49,6 2-22,0-2-3,3-8-1,-5-5 0,-2-5-2,-3-3 0,-1-7-22,-4-10-20,-3-7 33,0-9 2,0-9-25,-7-4-24,-6-7-28,1-2 27,2-1-6,-1-1 17,4-1-5,-1 0 15,4 0 22,1 0 16,0 0 10,2 0 10,1 0 16,0 0 8,0 0-19,0 2-14,0 5-8,0 4 14,1 3 24,3-1-12,-2 2 3,-2-2 2,0 0-12,-19-3-14,-11 0-3,-6-7-5,-3-3-27,4 0-40,2 0 7,10-6 5,-3-3 26,1 1 7,2 1 7,0-1-21,7 4 1,4 0 19,6 1-7,3 2 16,3 1 7,0 0 2,0-2 0,0 0 9,12-1-5,3 1 1,5 0 22,2 2 2,0-2-2,-1 2 9,-3 0 0,-2 0-10,-1 0 2,1 6-6,1 2-7,-3 2-2,-1-4-2,-3 0 1,-3-2-2,-5-1 0,0-2-11,-2 0 0,0-1 5,0 0 4,0 0-8,0 0 16,0 0 10,0 0-17,0 0-6,0 2 2,0-1-2,0 1 9,0 6 8,0 4 0,-2 4 1,2 9 9,0 6-2,0 13-6,2 3-6,8 2-7,3-2-4,-1-6 3,2-4-5,-7-7-5,-1-7 0,-4-7 2,-2-9 1,0 0-3,0-7-4,0 0 4,0 0 6,-6 0-2,-8 0 4,1 0-7,-2 0-1,0-2-1,-3 0-1,-6 2 1,-9 0-1,-8 0 1,-13-3 0,-17 1 0,-22-5-9,-20-4-23,-20 0-8,-9 4-1,11 7 26,19 0 10,34 5-12,31-3-236,36-2-408</inkml:trace>
  <inkml:trace contextRef="#ctx0" brushRef="#br0" timeOffset="80639.38">1659 16022 704,'0'0'175,"0"0"-113,0 0-21,0 0-13,0 0-12,0 0 6,0 0 18,0 0-16,28 62-9,-8-37 9,2-1-13,-1-5-4,-3 0-4,-3-5 1,0-5-4,-2-5-14,-1-3 14,-2-1 7,1 0 0,-1-5 12,1-12-8,-4-8-6,1-6 0,-3 0 4,-3-5-7,1-1-1,-3 3 5,0 1 0,0 3 2,0 10-3,0 8-5,0 8-8,0 4-57,0 3-108,3 18-87,2 4-58</inkml:trace>
  <inkml:trace contextRef="#ctx0" brushRef="#br0" timeOffset="81070.45">1971 16347 498,'0'0'126,"0"0"-56,47 106 20,-37-66-71,3-1 20,-6-3-16,-1-6-23,-3-4 0,-2-9-12,-1-7-49,0-5-17,0-5 3,0 0 43,-1-18-12,-5-8-3,-1-8 47,-1-4 13,0-5 24,0 4 26,-3 0 23,-2 5 3,4 4-27,0 2 10,3 4-1,6 4-15,0 1-9,0 5-21,15 4-19,3 3-7,-2 4-1,4 3-9,-5 0-56,1 3-22,-2 10-48,-3 0-133,-6-1-208</inkml:trace>
  <inkml:trace contextRef="#ctx0" brushRef="#br0" timeOffset="81246.46">2018 16520 708,'0'0'121,"0"0"-68,0 0 28,0 0-19,0 0-8,0 0-49,94 0-5,-45 0-156,4-14-248</inkml:trace>
  <inkml:trace contextRef="#ctx0" brushRef="#br0" timeOffset="82475.84">2473 16517 184,'0'0'0,"0"0"-16,0 0-23,0 0 2,0 0 37,0 0 8,-77-6 6,68 3 3,1-5-1,4 2 5,-3-1 10,-2 1-13,-2 2-18,-2 1-79</inkml:trace>
  <inkml:trace contextRef="#ctx0" brushRef="#br0" timeOffset="83019.86">2078 16493 363,'0'0'122,"0"0"-55,0 0 45,0-87-3,-6 69-12,3 0-15,-8 4-33,1 3-12,-10 1-19,0 2-13,-10 5 1,0-1-5,0 4-1,5 0 6,4 0-5,6 4-2,5 8-3,4 4-9,3 5 12,3 5-3,6 1-3,19 2 2,7-3 5,5-3 2,6-4 1,-1-2 7,4-3 24,-3 2 2,-4 1 8,-7 4-6,-9 3-10,-8 3-16,-10 1-11,-5 1 4,-8-2-4,-17-2 13,-7-4-12,-6-7-4,2-4 0,0-10-10,2 0 2,4-2-17,5-18-4,4-5-26,6-5-46,7 1-57,8-2-74,0 1-123</inkml:trace>
  <inkml:trace contextRef="#ctx0" brushRef="#br0" timeOffset="83358.53">2159 16414 502,'0'0'136,"0"0"-94,0 0-26,-99-31 28,62 31 28,1 0-28,2 19-17,5 1-22,9 6 0,6-1 28,14 0 4,3-3-2,27-2-6,13-6 14,8-3-7,1-3 2,-4 3-1,-4 3 16,-9 6-19,-10 5-7,-8 2-23,-10 0-3,-4 2 4,-3-3 1,-4-1-5,-14-4-2,-9-4-20,-6-7-12,-1 0-22,-5-9-26,3-1-18,5 0-95,10-16-197</inkml:trace>
  <inkml:trace contextRef="#ctx0" brushRef="#br0" timeOffset="84326.26">7962 16087 694,'0'0'162,"0"0"-156,0 0 5,0 0 63,12 92-8,-5-51-35,1 2 16,1-3-31,-1 1-6,-1-7-6,0-1-3,1-5 2,-2-8-1,1-5 0,4-5-2,-4-3 0,5-4 6,-1-2 28,7 1 6,-1-2-22,3 0-9,-1 0-5,2 0-2,0 0-2,-2 0-65,1-3-62,-5-5-72,-4-4-120</inkml:trace>
  <inkml:trace contextRef="#ctx0" brushRef="#br0" timeOffset="84529.72">7994 16310 628,'0'0'253,"0"0"-226,0 0-8,0 0 22,0 0-20,86-46-12,-74 46-9,-1 0-76,-3 0-90,-7 0-98</inkml:trace>
  <inkml:trace contextRef="#ctx0" brushRef="#br0" timeOffset="84694.1">7967 16138 746,'0'0'101,"0"0"-46,0 0 29,27-80-38,-2 68-3,6 9-36,7 3-7,2 0-64,3 2-107,-9 12-147</inkml:trace>
  <inkml:trace contextRef="#ctx0" brushRef="#br0" timeOffset="84967.19">8373 16501 443,'0'0'684,"0"0"-646,0 0 19,0 0 46,10 89-36,-4-56 19,1 0-45,4 1-37,-1-3-1,1-3-3,2-6-38,-1-5-84,2-9-126,-3-8-281</inkml:trace>
  <inkml:trace contextRef="#ctx0" brushRef="#br0" timeOffset="85659.76">9959 16201 803,'0'0'140,"0"0"-133,0 0 61,44 99-4,-28-53 21,-1 0-18,1-2-40,-1-6-19,0-6-2,-3-7-6,3-7 4,3-3-1,3-9-2,6-3 1,4-3 6,2 0 17,0 0-24,-7-8-1,-7-3-51,-6 4-63,-13-3-31,0 1-110,-12-1-203</inkml:trace>
  <inkml:trace contextRef="#ctx0" brushRef="#br0" timeOffset="85849.73">10048 16416 941,'0'0'114,"0"0"-43,0 0 28,12-79-31,1 69-7,2 0-31,1 5-30,4 4 0,0 1-5,-4 0-40,0 0-73,-12 8-52,-4 0-113,-6 1-54</inkml:trace>
  <inkml:trace contextRef="#ctx0" brushRef="#br0" timeOffset="86007.47">10015 16244 566,'0'0'240,"0"0"-148,35-82 4,-7 57-7,1 6-16,3 7-15,5 10-48,-6 2-10,0 12-55,-4 13-67,-6 2-188,0 3-373</inkml:trace>
  <inkml:trace contextRef="#ctx0" brushRef="#br0" timeOffset="86459.54">10498 16621 792,'0'0'167,"0"0"-145,0 0 19,0 0 13,0 0-5,0 0-13,-12-42-23,12 42-10,0 0 0,0 0-3,0 0 0,15 4 5,4 11 24,3 4-2,-6 2-23,-6 3-4,-7 1-1,-3 0-4,0-4 3,-20 1-27,-3-6-5,-4-6 8,3-6 22,0-4 4,5 0 4,4-6 16,3-7 36,9 4 25,3-1 3,0 3-5,3 0-27,18 7-21,7 0-18,7 0-3,0 14-2,0 1-7,2 0-1,-4-1-4,-2 0-59,-6 0-71,-7-6-119,-11-3-293</inkml:trace>
  <inkml:trace contextRef="#ctx0" brushRef="#br0" timeOffset="91264.89">5601 14787 154,'0'0'0,"0"0"-5,0 0 5,0 0 21,0 0 56,0 0 4,0 0-40,0-4-15,0 4 20,0 0 9,0 0-9,0 4-28,1 3 4,9-1 27,3 5-1,1-1-5,5 2-7,-1 2 10,4 3-15,0 2-7,1-1-8,-1-1-3,-1-2-11,-2-1 6,-1-5-1,0 0 0,-4-3 0,-1-1 2,-4-2-6,-4 1 2,-1-1-4,-2-2 1,-2 0-2,1 1 1,-1-2 0,0 0-1,3 0 1,-3 0 3,0 0-4,0 0 1,0 0 4,0 0 1,0 0-2,-3 0 2,-4 0-4,-2 0 2,-5 0 2,1 0 3,-5 5-9,-5 5 6,-5 5-4,-9 2 5,-9 5-1,-6 5-6,-5 4 4,7-2-4,13 1-8,16-5-73,20-7-158,1-7-103</inkml:trace>
  <inkml:trace contextRef="#ctx0" brushRef="#br0" timeOffset="92406.62">5485 14841 9,'0'0'58,"0"0"43,0 0-12,0 0 10,0 0-38,0 0 7,19-9 15,8 30 41,4 8-25,9 5-47,4 2-6,1 0-23,4-2-23,-1-2-34,-3-15-194</inkml:trace>
  <inkml:trace contextRef="#ctx0" brushRef="#br0" timeOffset="93457.36">10326 16416 38,'0'0'44,"0"0"-44</inkml:trace>
  <inkml:trace contextRef="#ctx0" brushRef="#br0" timeOffset="96499.54">11383 16791 111,'0'0'40,"0"0"-28,0 0 10,0 0-7,0 0 20,-72 88-13,55-69-22,-6-2-6,-7-3 0,-5-2-2,-8 1 1,-2 1-15,-2 5-7,3 0-38,6-2-38</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2T03:52:20.343"/>
    </inkml:context>
    <inkml:brush xml:id="br0">
      <inkml:brushProperty name="width" value="0.05292" units="cm"/>
      <inkml:brushProperty name="height" value="0.05292" units="cm"/>
      <inkml:brushProperty name="color" value="#FF0000"/>
    </inkml:brush>
  </inkml:definitions>
  <inkml:trace contextRef="#ctx0" brushRef="#br0">8474 2121 775,'0'0'38,"0"0"-37,0 0 16,0 0 15,0 0 41,0 0-4,112-12-16,-60 12 1,12 0 5,12 0 6,8 0-8,5 2-14,4 3-2,-4 0-13,-1 0-4,-4-3-11,-9-1 13,-10 1-9,-16-2 1,-9 0-5,-14 1 1,-8-1-3,-6 1-3,-5-1-6,-4 2 1,-2-2-1,-1 0-1,0 0-1,0 0-7,0 0-15,0 0-14,0 0-8,3 0-15,7-6-49,4-4-34,6 2 25,8 1-37,8 1-89,4 0 21</inkml:trace>
  <inkml:trace contextRef="#ctx0" brushRef="#br0" timeOffset="982.27">18960 2092 781,'0'0'154,"0"0"-112,85 0 65,-6 0 36,30-5-26,22-2-17,20-1-13,14-4-30,-2 0-19,-8 4-9,-16-1-4,-32 5-7,-28 2-7,-33 0 1,-25 2-7,-13 0 0,-8 0-4,0 0-1,0 0-2,0 0-11,0 0-8,-2 0 1,1 0-9,1 0-6,-2 0-3,1 0-2,-1 0-13,-1 0-3,2 0-13,-5 0-43,1 0-26,-8 0-10,-4 0-35,-2 0-12,-3 0-123</inkml:trace>
  <inkml:trace contextRef="#ctx0" brushRef="#br0" timeOffset="6735.48">8325 2051 349,'0'0'143,"0"0"-142,0 0 6,0 0 48,0 0-3,0 0 18,0 0-7,116 8-1,-67-7 1,13 1-13,9-1 26,8-1-33,9 4 17,5-4-8,-1 0-6,-5 0-3,-9 0-5,-12 0-12,-8 0-3,-11 0-11,-10 0-7,-10 0-1,-8 0-4,-6 0 3,-4 0-3,-4 0-4,-5 0 4,3 0-4,-3 0-3,0 0-1,0 0 5,0 0-1,0 0 3,0 0 1,0 0-4,0 0 4,0 0-2,0 0-3,0 0 4,0 0 1,0 0-1,0 0 0,0 0 1,0 0 0,0 0 1,0 0 1,0 0-3,0 0 3,0 0-3,0 0 2,0 0 0,0 0-1,0 0 0,0 0 4,0 0-3,0 0 0,0 0 0,0 0-2,0 0 2,0 0-5,0 0 4,0 0 0,0 0 1,0 0-1,0 0 0,0 0 2,0 0-2,0 0 1,0 0 0,0 0 0,0 1-1,0-1 0,0 0 2,0 0-2,0 0 2,0 0-1,0 0 1,0 0-2,0 0 1,0 0 1,0 0-1,0 0 0,0 0 1,0 0-2,0 0 0,0 0 0,0 0 1,0 0-1,0 0 2,0 0-1,0 0-1,0 0-4,0 0 3,0 0-50,0 0-46,0 5-27,0 2-58,9 0-75,10-2-274</inkml:trace>
  <inkml:trace contextRef="#ctx0" brushRef="#br0" timeOffset="9757.89">19082 2119 579,'0'0'79,"0"0"-66,0 0-2,0 0 44,0 0 11,0 0 5,0-10-12,0 10-9,0 0 1,0 0 24,11 0 10,17 0-6,16 0-36,22 0-21,15 0 4,10 0-9,3 0 9,-2 0 6,-5 0 0,-11 0-6,-9-3-6,-10 1-5,-13-1 6,-12 0-4,-11 1-3,-8 2-9,-9 0-3,-2 0 0,-2 0-2,0 0-2,0 0-6,0 0-6,0 0-2,0 0 2,0 0 2,0 0-3,0-1 4,0 1-1,0 0-1,0 0-5,0 0-7,0 0 0,-2 0 2,2 0 2,0-1-2,-2 1-8,2 0-4,0 0-5,-1 0 7,1 0 4,-1 0-2,1 0 3,-2 0-7,1 0-3,-1 0-9,2 0-4,0 0 14,0 0 4,0 0 4,0 0-1,0 0-1,0 0-2,0 0 7,0 0 12,0 0 13,0 1-5,0 0-4,0 1 6,2-1 0,-1 1 3,-1-2-2,0 0 3,0 0 0,0 0 1,0 0 3,0 0 6,0 0 2,0 0-1,0 0-1,0 0 1,0 0 3,0 0-4,0 0-1,0 0-3,0 0 0,0 0 3,0 0-8,0 0 2,0 0 2,0 0 2,0 0-1,0 0-1,0 0-1,0 0-1,0 0-3,0 0 0,0 0-1,0 0-1,0 0-2,0 0 1,2 0-2,0 0 1,2 0 4,1 1 1,-1 3-1,-2-4 1,-1 0 0,-1 0-1,0 0 0,0 0 1,0 0 0,0 0 3,0 0 2,0 0 3,0 0-2,0 0 1,0 0-1,0 0 0,0 0-3,0 0-2,0 0 0,0 0 0,0 3-1,0-3-1,0 0 4,0 0 0,0 0 4,0 0 1,0 0 0,0 0-1,0 0-3,0 0-1,0 0-3,0 0 0,0 0 0,0 0 0,0 0-1,0 0 2,0 0-2,0 0 1,0 2 1,0 0 1,0-2-1,0 2 0,0-2-1,0 0 0,0 0 0,0 0 1,0 0 0,0 0 0,0 0 0,0 0 0,0 0 2,0 0-2,0 0 0,0 0 3,0 0-1,0 0-1,0 0 2,0 0-2,0 0 1,0 0 0,0 0-1,0 0-2,0 0 2,0 0-1,0 0-2,0 0 3,0 0-2,0 0 1,0 0 1,0 0-1,0 0-1,0 0 2,0 0-1,0 0 1,0 0-2,0 0 0,0 0 1,0 0 0,0 0-1,0 0 0,0 0 0,0 0 1,0 0 0,0 0 0,0 0 0,0 0 2,0 0-2,0 0 1,0 0 0,0 0 2,0 0-1,0 0 1,0 0 1,0 0-2,0 0-1,0 0 1,0 0-2,0 0 0,0 0-1,0 0 1,0 0-1,0 0 0,0 0 1,0 0-1,0 0 0,0 0 1,0 0-1,0 0-1,0 0 0,0 0 1,0 0 0,0 0 0,0 0 5,0 0-6,0 0 4,0 0 4,0 0-2,0 0 2,0 0-2,0 0 2,0 0-2,0 0 0,0 0 0,0 0-1,0 0-2,0 0 0,0 0 0,-1 0 0,1 0 2,0 0-1,0 0-2,0 0 3,0 0-2,0 0 2,0 0-1,0 0 0,0 0 1,0 0-1,0 0 1,0 0-2,0 0-2,0 0 2,0 0-1,0 0-2,0 0 2,0 0-2,0 0 0,0 0 1,0 0 0,0 0-1,0 0 1,0 0 1,0 0-1,0 0 1,0 0-2,0 0 2,0 0 0,0 0 1,0 0-1,0 0 1,0 0 0,0 0 1,0 0-2,0 0 1,0 0 1,0 0-1,0 0 3,0 0 2,0 0 2,0 0 2,0 0-1,0 0 1,0 0-2,0 0 1,0 0-2,0 0 0,0 0-4,0 0 2,0 0 2,0 0-3,0 0 1,0 0-2,0 0 5,0 0-4,0 0 0,0 0-5,0 0 0,0 0 1,0 0-2,0 0 2,-2 0-2,2 0 0,-3 0-21,-7-6-41,-4-9-140,1-6-310</inkml:trace>
  <inkml:trace contextRef="#ctx0" brushRef="#br0" timeOffset="19080.8">1250 13776 249,'0'0'70,"0"0"-65,0 0 15,0 0 38,0 0 0,0 0-17,0 0-30,0 0 18,5-7 18,-5 7-12,0 0-10,0 0 6,0 0-2,0-1 1,3-1-8,0 2 1,3 0-13,2 0 3,6 0 17,1 0-5,1 0 0,-5 3 9,-1 2 7,-1 0-25,-6 1-3,-1-2-12,-2 3 0,0-1-1,-3 0 10,-8 1-10,1-3-7,-1-3 2,1 1-4,-5-2 7,4 0 2,2 0-1,2-7 2,3-3 9,1 1-5,3-2-2,0 2 9,0-2 9,0 3-5,4 1-6,6 3 1,7 1-4,-1 1 1,1 2 0,4 0-2,-3 3-1,-6 8 0,-2 3-5,-7 2 5,-3-2-7,0 0 5,0-2-2,-6-1 1,-8-3-2,0-2 0,-3-1 0,1-2 0,-1-3 0,1 0 0,5 0 1,-3-3 1,3-3 0,1-4 0,7 0 3,3 0 4,0-1 0,0 2 3,3 1-5,12 2-3,1 4-4,2 2 0,-2 0 1,-1 5-1,-4 6-1,-4 0-2,-2 1 0,-5 3 1,0-2 0,-8 1 2,-10-2 3,-2-2-3,-5-2-1,5-2-1,-1-4 2,0-2 3,6 0-2,1-2 1,9-9 3,0-4 12,5 0 2,0-2-4,0 4 20,6 0-15,6 5 3,3 0-12,0 6-2,0 0-2,-2 2-3,1 0-3,-5 4-1,-1 9-2,-3 3 0,-5 1 2,0-4 0,0 2-7,0-6-3,-8-1 2,-2-4 8,3-4 0,-1 0 2,-2 0 2,4-4 4,4-9 0,1-4 3,1 0-1,0-2 7,0 2-12,9 5 2,6 2-3,0 4 0,4 2-4,-1 4 0,-3 0 0,-2 0-4,-7 9-2,-4 5-2,-2-1 1,0 0-9,0-4 4,-12-2 4,0-2 8,-2-4 1,-2-1 1,7 0 3,-1-8 3,5-2 11,2-3-2,3 0-6,0 3 3,0 3-10,0 1-3,5 5-1,5 1-6,-1 0-8,2 0-14,-1 1-30,-4 8-14,-2-2 4,-4-4 8,0 0 6,0-3-24,0 0 31,-1 0 43,-8 0 2,-3-6-11,0 1-45,6-3-89,-1 1 19,2 2-5,2-1-38,3 0-34</inkml:trace>
  <inkml:trace contextRef="#ctx0" brushRef="#br0" timeOffset="19577.78">1278 13733 111,'0'0'92,"0"0"-24,0 0-16,0 0-9,0 0-8,0 0-20,35-15-10,-32 15-2,-3 0-3,4 0 0,-4 0-4,0 0-3,0 0-2,0 0 6,0 0 0,0 0 3,0 0 4,0 0-2,0 0 2,0 0 3,0 0 4,0 0 2,0 0 8,0 0 10,0 0-6,0 0-2,0 0-4,0 0-2,0 0 2,0 0 2,0 0-6,0 0-7,0 0-4,0 0 4,0 0 4,0 0-2,0 0 4,0 0 0,0 0 8,0 0-2,0 0-6,0 0-2,2 0-2,-2 0-1,0 0-4,0 0-4,0 0 0,0 0 0,0 0-1,0 0 1,0 0-2,0 0 1,0 0 0,0 0-1,0 0-13,0 0-17,0 0-44,3 0 8,3 0-85,-3 0-30</inkml:trace>
  <inkml:trace contextRef="#ctx0" brushRef="#br0" timeOffset="23296.23">15628 14849 472,'0'0'153,"0"0"-140,0 0 34,0 0 45,0 0 27,0 0-33,0 0-42,3 6-18,-3-3 3,0-3-7,0 0-6,0 0-4,0 3-7,0-3-5,0 0-2,0 0-43,0 0-14,0 0-25,0-11-28,-3-9-122,-8-3-39</inkml:trace>
  <inkml:trace contextRef="#ctx0" brushRef="#br0" timeOffset="23957.8">15356 14768 915,'0'0'17,"0"0"17,0 0-19,0 0 28,0 0 8,0 0-24,3 15-23,1-8-4,-1-3-13,0-1-20,0 0-26,-1-1-43,-1-2-40,3 0 48,-1 0 16,-2-8-94,1-6-98</inkml:trace>
  <inkml:trace contextRef="#ctx0" brushRef="#br0" timeOffset="26316.84">13557 12436 372,'0'0'30,"0"0"-12,0 0 20,0 0-2,0 0 10,0 0-12,42 3-12,-33 1 7,-2-1 12,1-1 1,1 5-6,-3-4-5,0 1-5,0 2 11,-3-2-16,1 1-6,2 0 4,-2 2-9,3-2 5,-3 2-2,2-2 5,0 1 0,0 0-2,-2 1 4,0-2-10,1 2-3,0 3 0,1-3-1,1 3 2,-1-3-6,0 3 2,-1 2 4,2-2-3,0 0 1,-1 0 0,-1 1 0,0-2-1,-2 2-1,0-1-1,2 0 1,-2 3-3,2 0 1,-1 1 0,1 3 1,-3-2 7,4 2-2,-2 0-1,-3-1-1,1-1-2,-2-1-2,1 0 2,-1-1-2,2-1-1,-2 0-1,0-4 0,1 1 2,-1-1 0,0 1 0,2-1 2,-2 2 3,0 1-1,0 1 2,0 0 3,0 3-3,0-1 4,0 1 2,0 1-4,0-2 5,-2 0-3,1 0 2,1-3-3,0 2-3,0-1 3,-2 0 2,1 1-4,1 1-5,-2 1 5,2 2 6,-1-1-10,-3-2 3,2 1-1,2-3-3,-2 0-2,0 1 1,1 1 0,0-4 2,-1 3 0,2 1 0,-1-2 2,-1 3 2,-1-3 0,0-1-4,0 1 3,-1-2 0,-2-1-3,2-1-3,-1 0 7,0 1-9,2-2 4,-1 1 2,1-1-3,-3 2-2,2 1 1,2-3 1,-1 1-3,2 1 2,-1-4-2,0 2 1,0-4-1,0-1 0,1 1 4,1-3-4,-2 0 1,2 1 2,0-1-3,0 0 2,0 0-1,0 1-1,0 1-1,0 1 1,0-1 0,-1 1-2,1-3 4,0 0-4,0 0-1,0 0-20,0 0-28,0 0-37,3 0-103,12-10-178</inkml:trace>
  <inkml:trace contextRef="#ctx0" brushRef="#br0" timeOffset="34627.02">5646 13481 72,'0'0'27,"0"0"-27,0 0-5,0 0 5,0 0 1,0 0 10,0 0-7,18-28 3,-17 25 4,-1 0 74,0 1 9,0 0-36,-3 1-25,-4-2 9,-3-1 21,-1 2 1,3-1-4,4 1 30,1 0 6,3 1-11,0 1-11,0 0-16,0 0-17,0 0-10,12 0-12,3 3 18,3 4-10,-6-2-16,1 2 5,-7-4 0,-1 0-15,-4-1 3,0-1-2,-1-1-2,0 0 1,0 0-1,0 0-10,-1 0 4,-11 0 5,-5-6-2,3-4 3,-2 0 3,3-1-1,6 3 4,4 2 6,3 3 21,0 3 1,0 0-5,4 0-17,19 0-8,7 12 4,7 4 7,-1-1-4,-8-1-5,-8-1 0,-6-2 2,-6-3-7,-5-2 0,-3-3-1,0-3-2,0 0 0,0 0-6,-12 0 3,-5-3-1,1-6 0,1-3-4,3-2 6,5 4-37,7-3-19,0 2-19,12-1-73,16 0-104,8-3-50</inkml:trace>
  <inkml:trace contextRef="#ctx0" brushRef="#br0" timeOffset="41988.78">5722 13566 394,'0'0'23,"0"0"-23,0 0 4,0 0-1,0 0 19,0 0-22,0 0 0,21-18-40,-21 18 12,0 0-7,0 0-98</inkml:trace>
  <inkml:trace contextRef="#ctx0" brushRef="#br0" timeOffset="44191.82">14169 5687 671,'0'0'135,"0"0"-95,0 0 7,0 0-10,0 0-16,0 0-21,0-9-6,1 9-86,4 2-66,4 11 28,3 1-105</inkml:trace>
  <inkml:trace contextRef="#ctx0" brushRef="#br0" timeOffset="45278.03">18596 5656 89,'0'0'638,"0"0"-612,0 0-24,0 0 28,0 0 32,0 0 2,0-10-27,0 10-31,0 0-6,0 0-8,0 0-3,0 0-11,0 0-2,1-2-30,7 1-74,4-3-78,-3-1-87</inkml:trace>
  <inkml:trace contextRef="#ctx0" brushRef="#br0" timeOffset="48308.64">14186 5061 845,'0'0'36,"0"0"-34,0 0-2,0 0 7,0 0 36,0 0 26,50 31-47,-43-22-22,-2-1-27,-1-1-28,0 1-32,6-3-83,3-2-34,4-3-115</inkml:trace>
  <inkml:trace contextRef="#ctx0" brushRef="#br0" timeOffset="56630.56">5916 13554 10,'0'0'234,"0"0"-234,0 0-19,0 0 19,0 0 4,0 0-2,0 0 0,-18 21-2,14-20 4,-1-1 17,1 0 28,2 0 3,-2 0-4,1 0-3,-2 0-4,2 0-28,-3 0-10,2 0-3,-4 0-21,1 0-6,-1 2 8,0-2-3,0 1 6,2-1 15,6 0 1,-2 0 3,2 0 14,0 0 18,0 0 22,0 0-9,0 0-9,0 0-11,-3 0-17,2 0-11,-3 1-12,-1-1-9,0 0 5,1 0 10,-2 2 2,3-2 4,0 0 0,-1 0 1,2 0-1,-2 0-1,4 0 0,-3 0-60,0 0-17,0 0-33,0 0 9,1 0 3,-1 0 44,2 0 55,-1 0 47,1 0 29,-2 0 12,1 0-14,1-4-26,-2 1-23,2-1-6,-3 1-6,3 0 10,-2-1 1,3 2-5,-3 1-1,3-3 5,0 4-2,-3-3 4,3 3 13,-3-3-1,0 0-5,0 0 12,0 0-3,-1 1-3,0-1-8,2-2 0,0 1-3,1 1-2,-2 1-1,1-1-6,-1 0-2,3 0-1,-1 1-2,1 1 8,0-2 2,0 1 1,0-1 1,0-1-9,0-2 3,0 0-10,1-1-5,4-1 1,-1-2 1,2 3 0,0-2 14,0 1-13,0 1 12,-3 0-3,3 2-1,0-2-4,0 2-5,3 0 1,-2-3-6,1 1 4,4-2 3,-3 1-2,1-1-3,3-2 7,-2 2 4,0-1-8,-1 1 2,-3 1-1,-2 2-3,2 1-4,-4-1 3,3 2 1,-1-1-4,-2 3 1,0-1-2,-2 1 3,2-1-1,3 2-1,-2-2-1,2-2 1,-1 2 0,1-2 1,-1 4 3,1-2-2,1 0 1,-1-4 1,0 3-1,1 1 1,2 0 1,-4-1-3,4 0 0,-3 1 1,1 1 0,-1 0 0,0 0 2,0-2-1,4 1-1,-4 1 5,0-1-3,2 0-1,-2 0 0,1 0-1,2 3 0,-1-3-1,-1 3 1,5-2 1,-5 0 0,1 0-1,-1 0 1,-1-1 0,2 2 0,-3-1-1,2-1 1,0 3-1,-4 0-1,6-2 0,-3 0 0,3 1 1,0-1 0,-2 1 2,1-2 0,4 0-2,-3 3 0,0-3 2,1-1-2,-1 1 0,-1 2 0,-2 0-2,2-1 0,-3 2 1,4-1-2,0 0 2,1 1-1,-1-1 1,2 1 1,-1 0 1,1 0-2,-1 0 0,5 0 4,-3 0 0,7 0-3,-4 0 1,0 1-1,4 1 2,-4 1-5,2 0 3,-1 0 1,0-1 1,-3 1-1,-4-1 0,2 1-2,-3 1 1,1-1 0,1-1 0,-1 1 0,3 0-2,0 2 1,3-1 2,0 1 0,-2 1 1,2 0-2,-1 1 5,0 0-6,-3-3 7,0 0-6,0 0 2,0-1-4,-2 0 3,3 1-2,-3 1 0,0-3-2,1 4 1,-1-3 0,0 3 0,1-1 0,-1-1 0,2 1 1,-4 0-1,4 0 3,-5-1-1,4-1-1,2 4-1,-4-2 7,2 2-2,0 1-2,0 0-4,0 1 4,3-3 2,-2 2-3,-5 0-1,5-1-1,-5 0 0,2 0 1,-3-2-2,3 2 1,0-2 0,-3 0 2,4 3 0,0 0-3,2 3 1,0-2 4,-1 2-2,3 0 1,-2 2-2,4 0 5,-4 2-4,6 0 5,-4-1-2,4 3 3,-5 0 0,0 0-7,1 2 1,-1 1 1,0-1-2,2-3 5,-1 2-2,-1 1-2,1-1 6,-2 1-9,1 0 5,1 0 2,-2-1-3,-1 1 2,0-2 2,-1 2-5,-1 0 2,4-2-1,0-1-1,-2 2 4,2-3-5,-1 3 3,0-1-1,0-1 0,-1 1-2,4-3-1,-4 0 2,2 1-2,0-1 0,0 3 0,3-1 1,-2 2 0,4 0-1,-3-1 1,1 2-2,-2-2 2,-3 0 0,0-1-2,1 4 1,-4-3-1,5 2 1,-1-1 1,-2 1-1,2 0-1,-3 1 1,4 0-1,-2-1 0,1 1 0,-4 0 0,4-3 1,-1 1 0,-1 2-1,3 0 0,-3 1 0,6-1 1,-5-1-1,2 1 1,-3 0-1,5 0 0,-5 1-2,2-2 2,0 5 1,-3-4 1,2 3-4,-3-2 5,0 0-4,1 1 1,1-3-1,-3 1 1,0-1 0,0 3 0,-1-1 0,3 1 0,-2 2 1,-1-2 2,4 2-3,1 0 0,-2 0 0,-2-2-2,1-2 3,2-2-1,0 1 3,0-2-2,3 1-1,-2-1 0,0 1 0,1-1 0,-2 3-1,2 0 1,-1-1 1,1 4-1,-1 0 1,1-1-1,-1 0-1,2 2 1,0-3 0,-2 0 1,-1-2-1,3 2 1,-3-2-2,0-2 2,-1 3-4,-1-4 6,-1 1-3,0-1 0,1-2 1,1 1-2,-1-2 2,1 4-1,-1 0 0,2 0 2,-1 2-2,-2-1 0,4 0-3,-3-1 3,2 3 1,-1 0-1,1 4 0,-3-2 3,1 2-3,-1 3 0,1 1 0,-2 0 0,2-1 0,0-3 1,0 0-2,2-3 2,-2 3-1,1 1 1,0 1-1,0 4 0,0 1-1,-1-2 1,2 1 0,-2-6 2,1-4-2,-1 0 0,1 0 0,-1-1-2,1 1 4,-1 1-2,7 2 0,-2 2 0,1 2 0,-1 1 0,-1-1 0,0 3 0,1-4 1,-1 3-1,-1-6 1,1 1-1,-4-3 0,0-2 0,2 1 0,-2-1 0,0 1 0,0 2 0,1-3 0,1 2 1,0-1-1,3-1 0,-3-2 0,-2 0-1,2 2-3,-3-5-3,0-1 6,-1-3 1,2 4 0,3 1 0,-4-1 0,3 3 1,0-2-1,-1-1 0,1 0 0,-2-1 0,3-4 0,-2 2 0,3-2-1,-1 1 1,-1-1-1,1-1 0,2 1 1,0 1 0,0-1 0,0-1 0,2-1 0,-3 3 0,0-5 0,-1 2 0,-1 0 0,3 3 0,-3-5-2,3 3 2,-3-2 0,0 1-3,1-1 6,-2 0-6,-2-1 2,0-1 1,-2 1-40,2-2 40,-1 2 2,-1-2-1,-1 0-1,0-2 0,0 1 0,-1-1 0,-1 1 1,-1-2-1,2 0 3,-1 3-3,2-3-3,-2 2 2,1 0 1,-1 1 0,2-2 1,-3 2-2,3-3 1,-1 1-1,1-1-2,0 2 2,-3-2 0,3 0-1,-1 0-1,-2 0-1,1 0 2,-1 0 1,0 0-4,0 0 2,0 0 0,0 0-1,0 0 0,0 0 0,0 0-3,0 0 1,0 0-1,0 0-1,0 0 2,0 0-1,2 0-2,-2 0-6,0 0-1,0 0 0,0-2-6,0-3-14,0-5-8,0 3-12,-3-5-24,-5 5-11,1-1-12,2 2 10,-2 1-2,1-1-16,-2-1-48,-1-2 13,0 0-14,-3-6-46</inkml:trace>
  <inkml:trace contextRef="#ctx0" brushRef="#br0" timeOffset="61148.46">11505 14064 23</inkml:trace>
  <inkml:trace contextRef="#ctx0" brushRef="#br0" timeOffset="61198.77">11505 14064 19,'0'0'0,"0"0"76,0 0-76,0 0-7,0 0-43</inkml:trace>
  <inkml:trace contextRef="#ctx0" brushRef="#br0" timeOffset="67754.52">20192 13073 690,'0'0'57,"0"0"-46,84 0 34,-46 0 74,4 0-15,8 0-34,4 0-30,6 0-12,0 0 6,-1 0 10,-3 0-14,-4 0-4,-2-1-13,-2-1-1,-2 0-4,-5 2-3,-5 0 3,-10 0-5,-7 0 0,-10 0-2,-5 0-2,-4 0-2,0 0-10,-5 0-9,-14 0 20,-11 0-5,-6 0 1,-4 0-4,-11 0 6,-4 0 0,-5 4 8,-4 0-4,-1 4 0,6 3 1,6 0 1,8 1 0,4-2 0,10-4-2,9-3 3,9-2 0,8 1 2,4-2 13,1 0 22,0 0-1,0 0 3,9 0-12,11 0-17,10-2-9,9-2-1,6 0-3,5 0 3,-2-1-3,0-1 1,-5 1 3,-7-1-3,-8 3-1,-7 1 0,-10 1 1,-4-1-1,-6 2-2,-1 0-3,0 0-27,0 0-23,-17 0 11,-7 0 3,-6 5-50,-5-2 1,0-1 14,-3 0-15,-3-2-66,-1 0-106</inkml:trace>
  <inkml:trace contextRef="#ctx0" brushRef="#br0" timeOffset="72736.32">8383 2027 428,'0'0'147,"0"0"-57,0 0 58,0 0-31,0 0-30,0 0-17,0 0-14,100-2-8,-34 0 20,15 1 3,15-2-15,19-2-1,-3 0-2,0 1 0,-11-1-10,-17 0 0,-18 2-3,-13 3-10,-17-2-13,-15 2-4,-11 0-4,-7 0-2,-3 0-6,0 0-1,0 0-1,0 0-2,0 0 1,0 0 2,0 0 1,0 0-1,0 0 0,0 0-10,0 0 1,0 0-11,0 0-10,0 0-13,0 0-13,0 0-32,6 0-12,6 0-82,12 0-43,10 0-119,6 0-294</inkml:trace>
  <inkml:trace contextRef="#ctx0" brushRef="#br0" timeOffset="74728.02">18894 2048 642,'0'0'142,"0"0"-141,0 0 36,0 0 29,97-4 16,-55 3 3,9 1-27,8 0-6,12 0 9,12 0 5,9 5-11,11 0-6,0 1-23,2-2 29,-4-2-21,-10 0 1,-12-1-16,-15 1 11,-13 1-6,-14-2-7,-11 1-13,-13-2-2,-7 1-1,-5-1-1,-1 0 1,0 0-1,0 0 0,0 0 0,0 0 0,0 0 1,0 0-1,0 0 1,0 0 0,0 0 0,0 0 0,0 0 0,0 0 2,0 0-3,0 0 2,0 0-1,0 0-1,0 0 1,0 0-1,0 0 1,5 0-1,-1 0 0,4 0 0,4 0 0,-3 0 0,4 0 2,4 0-2,-4 0-1,3 0 0,-2 0 1,-1 0 0,-2 0-1,0 0 1,-3 0 1,0 0-1,-1 0 0,2 0-1,-3 0 0,1 0 0,2 3 0,5-1 1,-1 1 0,0-1 0,-2 0 0,-5-2 1,1 3-1,-5-3 2,-1 0 1,-1 0-1,0 0 1,0 0-2,0 0 0,0 0-1,0 0 0,0 0-1,0 0 1,0 0-1,0 0-1,0 0 2,0 0-1,0 0 1,0 0-3,0 0 3,2 0 0,-1 0-1,-1 0 1,0 0 0,1 0 0,1 0 1,-2 0-1,2 0 0,-2 0 0,0 0 0,0 0 0,0 0 0,0 0 1,0 0-1,0 2 1,1-2-1,-1 0 1,0 0-1,0 0 0,0 0 1,0 0-2,0 0 1,0 0 0,0 0 0,0 0 0,0 0 0,0 0-1,0 0 0,0 0 1,0 0 1,0 0 0,0 0-1,0 0 1,0 0-1,0 0 3,0 0-3,0 0 0,0 0 0,0 0 0,0 0 0,0 0 1,0 0-1,0 0 0,0 0 1,0 0-1,0 0 0,0 0-1,0 0-1,0 0 0,0 0 0,0 0 0,0 0 1,0 0-1,0 0-3,0 0-4,-9 1-20,-10 2-45,-21 0-65,-29-2-134,-23-1-224</inkml:trace>
  <inkml:trace contextRef="#ctx0" brushRef="#br0" timeOffset="76064.72">9115 2062 392,'0'0'156,"0"0"-11,90 18 19,-39-16-27,20-2-20,17 0-17,7 0-9,6-8-36,-4-3-7,-14 1-12,-14 3-11,-20 3-5,-12 1-5,-15 3-3,-11-2-4,-6 2-6,-4 0-1,-1 0-1,0 0-4,0 0-5,-3 0-1,-12 0 10,-9 6 6,-10-1-4,-11 4-1,-6-3-1,-5 1 4,-1 0-4,5-2 1,15 0 0,10-3 0,10-2 0,10 0 1,7 0 4,0 0 6,0 0-9,0 0 0,0 0 0,0 0 1,0 0-3,0 0-1,0 0-3,4 0 1,0 0 0,0 0 2,-1 0 2,0 0-2,1 3 1,-1-3-2,-1 0 1,1 0 0,-3 0 2,0 0 0,0 0-2,0 0 1,0 0-1,0 0 1,0 0-1,0 0 0,0 0-1,0 0 1,0 0-2,0 0 2,0 2-5,0-2 3,0 0 1,0 0 0,0 0 1,0 0-2,0 0 1,0 0 1,0 0-6,0 0 4,0 0-5,0 0 1,0 0-5,0 0-14,0 0-14,-3 0 0,-6 0-3,-3 0-29,-6-2-4,-1-1 9,-6-1-4,-3 3-22,-5-1 1,-5 0-9,-1-1-30,-3-1 13,-1-2-16,1-1-69</inkml:trace>
  <inkml:trace contextRef="#ctx0" brushRef="#br0" timeOffset="79044.49">14173 11469 829,'0'0'54,"0"0"-44,0 0-7,0 0-3,0 0 10,0 0-8,0 0-2,20 16-29,-13-1-69,2 2-49,3 2-132</inkml:trace>
  <inkml:trace contextRef="#ctx0" brushRef="#br0" timeOffset="79476.17">15664 14888 1076,'0'0'21,"0"0"-21,0 0-21,0 0 21,0 0 0,0 0-32,13 0-165,-13 0-74,0 0 25</inkml:trace>
  <inkml:trace contextRef="#ctx0" brushRef="#br0" timeOffset="86750.82">5691 13459 261,'0'0'32,"0"0"-13,0 0 46,0 0 7,0 0 6,0 0 3,0 0-30,-29 7-45,29-7 41,0 0 13,0 0-4,5 0-14,17 0 12,11 0-1,10 0-16,5 0 1,1-4 3,-6 1-18,-10 3 4,-9 0-13,-9 0-5,-5 0-6,-5 0-2,-5 0 1,0 0-2,0 7 0,-19 0 5,-4 3 4,-5 0-7,-5 0-1,0 1-2,-1 0 1,-2-4-1,0 0 1,3-1 0,4-2 1,8-2 1,9-2-1,6 0 3,6 0 15,0 0 21,0 0-1,13 0-11,14-6-16,6-2 2,3 0-1,-3 1-3,-8 2-2,-3 2-2,-10 1 1,-6 2-3,-4 0-4,-2 0 1,0 0-1,-12 0 1,-18 0 6,-9 8-7,-4 1-1,0-1-3,4 1 1,3-1 2,9-3 0,6 0 1,8-3 0,9-2 0,4 0 1,0 0 3,4 0 4,23-1 4,14-13 6,10-5-4,3 2-2,0 0 1,-13 5-3,-9 3-1,-11 2-6,-9 4-2,-8 3-1,-4 0 0,0 0-2,-3 0-2,-15 0 4,-10 9-3,-5 1 1,-4 1-10,1-3 4,0 2 6,5 0 1,1-1 0,5-4 1,8 0 0,8-4 1,2 0 0,7-1 4,0 0 0,0 0 3,7 0-2,10 0 1,8-9-2,5-3-3,0 1-2,-5 2 2,-5 1-1,-6 5-1,-6 0 0,-4 2 0,-2 1-1,-2 0 0,0 0-1,0 0 0,0 0-7,-6 0-4,-9 0 4,-6 0-2,0 0 7,-4 0 1,-1 0-3,1 1 5,2 2 1,6 0 0,4-2-1,8-1 1,3 0 1,2 0 3,0 0 0,0 0 2,0 0-3,3 0 0,11-1-3,11-7 1,-1 0-1,4 0 0,-4 2 1,-6 1-1,-2 2-1,-5 2 1,-2-1 0,-3 1-1,-3 1-1,-3 0-1,0 0-5,0 0-4,0 0 3,0 0-3,0 0 3,0 0-6,-3 0-2,-9 0 11,0 0 2,-3 0 2,0 0 1,-3 0 0,2 3 1,-2-2-1,4 2 1,0-1 0,5 0 1,3-2 0,4 0-1,2 0 3,0 0-2,0 0 1,0 0-2,0 0-3,0 0-1,5 0 0,5 0 4,5-4-1,-3 0 1,3-2 1,-3 1 0,-3 1-2,-3 1 2,3 1-2,-6 0 1,-3 2-3,0 0-4,0 0-6,0 0 1,0 0-4,0 0-9,-8 0 7,-4 0 6,-1 0 3,-3 0 0,2 3 6,-1 0 0,0 0 3,0 2-2,3-2 2,-1 0 1,4-1-1,3-1 0,1-1 1,5 0 3,0 0 0,0 0 3,0 0 3,0 0-2,0 0-5,0 0 0,11 0-1,10-6-1,4-4 0,-1 0 0,2 2-1,-6-1 3,-6 2-3,-1 3 0,-7 0 2,-1 3-1,-5 1 2,0 0 0,0 0-2,0 0-1,-8 0-3,-12 0 3,-3 5 0,-7 6-2,0-1 1,3 2 1,0 0 0,4-3-2,2 4 2,6-8 3,6-1-3,5-2 0,4-2 1,0 0 1,0 0 2,1 0 7,17-10 6,7-4-16,2 2 2,3-2 2,-2 4-2,-1 1-1,-4 0-1,-3 4-1,-6 1 0,-1 2 2,-5-1-2,-5 3 1,-2 0-1,-1-2 3,0 2 1,0 0 1,0 0 1,0 0-4,0 0-2,0 0 0,-6 0 0,0 0-2,-3 0 1,1 0 1,0 0 0,-1 3-3,-1 4 3,-4-1 0,2 2 0,-5-2-1,0 1 1,0 0 1,0-2-1,6-1 4,2-3-3,3 1-1,5 0 1,-1-2 1,2 0-1,0 0 0,0 0-1,0 0 1,0 0-1,0 0 0,0 0 0,0 0-1,0 0 0,0 0 1,0 0-1,0 0 1,0 0-1,0 0 1,0 3 0,0-3 1,0 0-1,0 0 0,0 0 0,0 0 0,0 0 2,0 0-1,0 0-1,0 0 1,0 0 0,0 0 0,0 0-1,0 0 0,0 0 2,0 0-2,0 0 0,0 0 0,0 0 2,0 0 2,0 0 1,0 0 2,0 0 0,0 0-1,-1 0 1,1 0-1,0 0-2,-2 0-1,2 0-3,0 0 1,0 0-1,0 0 0,0 0-1,0 0-1,0 0 0,0 0 1,0 0 0,0 0-1,0 0 0,0 0 2,0 0 1,0 0-1,0 0 1,0 0 0,0 0-1,0 0 0,0 0 0,0 0 0,0 0 0,0 0 1,0 0-1,0 0 0,0 0 0,0 0 0,0 0 0,0 0 0,0 0 0,0 0 0,0 0-2,0 0 2,0 0-2,0 0 2,0 0-1,0 0 0,0 0 1,0 0 0,0 0 0,0 0 0,0 0 2,0 0-2,0 0 1,0 0 1,0 0-2,0 0 1,-4 2 0,-5-1-1,-3 2 1,3-1 1,-2-1-2,5-1 1,1 3 0,3-3 0,2 0 1,0 0 2,0 0-4,0 0 0,0 0 4,0 0 1,7 0 1,5 0-4,2-3 2,1 0-1,-5 0 1,-1 2 0,-5 1-1,1 0 0,-5 0-1,0 0 0,0 0-2,0 0 1,0 0 2,0 0-2,0 0 0,0 0 2,0 0-2,0 0 1,0-2-2,0 2-1,0 0-4,3-5-32,8 0-30,8 1-85,6-4-101,2-2-346</inkml:trace>
  <inkml:trace contextRef="#ctx0" brushRef="#br0" timeOffset="88714.96">20438 13176 149,'0'0'179,"0"0"-111,0 0-31,0 0 22,0 0-4,0 0-7,0 0-4,0 0 10,0 0-8,0 0 15,0 0-4,0 0 6,0 0 4,0 0-26,0 0-19,0 0-13,7 0-8,4 0-1,3 0 1,2 0-2,2 0 1,2 0-1,5 0-7,3 0 0,3 0 0,2 0 4,1 0 1,-1 0-1,-5 0 2,-4 0 2,-4 0 2,-9 0 0,0 0-4,-7 0-4,-1 0-20,-3 0-10,0 0-2,0 0-1,-9 0 14,-10 0 15,-6 0 5,-2-5 2,-1 1 3,-2-1 2,0 2-1,-1-1 6,5 1 1,1 3 1,8 0-1,6 0-6,7 0-1,3 0 0,1 0 5,0 0 2,0 0-8,3 0 4,8-1 3,3-2 0,-2 2-3,-1 0 2,0 1-3,0 0 3,-2-1-6,0 1 0,-2 0-5,-4 0-6,0-2-8,-2 1-46,-1-1-40,2-4 4,-2 0-45,0-6-7,0 0 8</inkml:trace>
  <inkml:trace contextRef="#ctx0" brushRef="#br0" timeOffset="102672.92">9943 6361 458,'0'0'14,"0"0"-7,0 0 25,0 0 34,0 0 26,0 0-22,0 0-40,-6-3-8,6 3 40,12 0 7,15 0-17,16 0 16,20 0-16,14 0-9,14-5 4,9-2-6,1-3-11,-1 0 30,-5 1-18,-10 1-9,-11 3-10,-6 0-11,-9 2 1,-13 3-7,-8 0-3,-13 0-2,-10 0-1,-9 0-6,-6 0 2,0 0-11,0 0 7,0 1-1,-19 2-3,-11 1 12,-11-4 5,-15 0 4,-9 0-4,-5 3-5,-7-1 0,-2 0 6,5 4-4,12-2-2,17 2 3,22-3-1,14 0 1,9-3-1,0 1 11,13 1-5,20 0 5,14 1 2,9-1 0,0-1-3,-5 1 0,-9 0-7,-8 0 2,-8-2-7,-10 0 3,-10 3-3,-3-3-2,-3 0-6,0 0-3,0 0-10,0 0-6,0 0-16,0 0-24,-3 0-77,-6 0 14,0 0-34,-1 0-71,-3 0-53</inkml:trace>
  <inkml:trace contextRef="#ctx0" brushRef="#br0" timeOffset="105672.13">20178 13239 468,'0'0'99,"0"0"-57,0 0-23,0 0 3,0 0 43,0 0 4,88-2-13,-65 5-6,3 1 10,1-2 2,6-1 1,5-1 4,3 0-4,7 0-13,3 0-14,-3 0 4,-1 0-1,-6 0-26,-7 0 13,-6-1-9,-7-1-4,-7 1-6,-9-1-1,-3 2 0,-2 0-6,0 0-1,0 0-9,0 0-26,0 0-13,0 0-19,-6 0-10,-6 0-8,-2 0-7,1-4-28,0-3 0,1-5-25,1-5 53,0-5-63,-1-9-85</inkml:trace>
  <inkml:trace contextRef="#ctx0" brushRef="#br0" timeOffset="106184.73">19704 11454 544,'0'0'134,"0"0"-74,0 0-30,0 0 3,0 0 1,0 0-18,-7 1-12,4 8-2,1-1-2,2 3-40,0-2-51,0 3-36,0 1-83,8 0-179</inkml:trace>
  <inkml:trace contextRef="#ctx0" brushRef="#br0" timeOffset="110104.56">7422 7954 486,'0'0'95,"0"0"24,0 0-39,0 0 22,0 0-20,0 0-7,-1-1-25,1 1 14,0 0-20,1 0-1,1 0-8,-1 0 15,5 0-22,-1 0-10,5 0 7,-2 0-6,2 1-9,3 2 6,3-2-4,3-1 0,3 0 5,-1 0-5,2 0-2,-3 0-3,0 0-1,-2 0 1,-5 0-5,-4 0 2,-5 0-2,-2 0-2,-2 0 0,0 0 0,0 0-1,0 0-9,0 0-23,0 0-5,3 0-21,2 4-9,3 6-5,6 0 8,-1 3-22,4 3-7,-2 2-36,-1 3-60,-1 2 11,0 1-109</inkml:trace>
  <inkml:trace contextRef="#ctx0" brushRef="#br0" timeOffset="111214.27">9102 7722 236,'0'0'212,"0"0"-165,0 0 37,0 0-22,0 0 0,0 0-17,-6-4 4,6 4 0,0 0-15,0 0 55,0 0-38,0-3-12,3-1-24,10 1-10,4-2-5,5 2-4,3 2 2,5 0 1,3-1 0,3-3 1,1 2 1,-1-3-1,0 1 1,-8-1 4,-5 4-5,-6-1 2,-3 1-2,-2 0 2,-5 1-2,-5 1 0,-2 0 0,3 0-6,-3 0 2,0 0-14,0 0-7,3 0-29,1 0-12,5-1 26,0 1-65,-1 0 3,-2 0 28,-1 0 1,-2 0 7,-2 0 46,-1 0 20,0 0 1,0 0 5,0 0-6,0-3 0,0 3-115,0-3-177</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2T03:54:19.599"/>
    </inkml:context>
    <inkml:brush xml:id="br0">
      <inkml:brushProperty name="width" value="0.05292" units="cm"/>
      <inkml:brushProperty name="height" value="0.05292" units="cm"/>
      <inkml:brushProperty name="color" value="#FF0000"/>
    </inkml:brush>
  </inkml:definitions>
  <inkml:trace contextRef="#ctx0" brushRef="#br0">17734 2579 643,'0'0'71,"94"0"-40,-18 0 61,20 0-28,24-6 6,16 2-3,16-1-5,6 0 9,9 1-15,0 1 0,0 2-4,-4-1-26,-13 1 0,-14 1-2,-16 0-11,-19 0-5,-23 0 5,-22 0-10,-19 0 2,-17 0-3,-8 0-2,-11 0 0,-1 0-3,0 0-3,0 0 4,0 0-41,0 0 21,-10 0-1,-11 0-15,-15 0 22,-13 0-1,-14 0 11,-10 0-6,-12 0 2,-15 0 6,-15 0 2,-13 0 2,-18 4-3,-6 5-1,-8-1 1,3 5 2,10-2 1,10 1 3,14-3-3,19-2 2,19-2 1,22-2 4,24-3-4,17 0 1,16 0 8,6 0 23,0 0 15,30-3-23,20-6-12,36-2 5,29-3-15,32-2 11,28-1-5,23-3-3,15-1-7,8 1 12,-2 0-1,-22 6 0,-24 5 3,-39 7-2,-34 2-2,-31 0-8,-25 0-3,-18 2 2,-14-1-2,-4 1-6,-8-2-8,0 0-1,0 0-4,0 0-1,0 0 5,0 0 2,0 0 4,0 0 6,0 0 1,0 0 2,0 0 3,0 0-2,0 0-1,0 0-1,0 0-4,0 0-4,0 0 0,0 0 0,0 0 4,0 0-7,0 0 2,0 0 2,0 0-1,0 0-3,0 0 4,0 0 1,0 0 3,0 0 2,-5 3 2,-2 0-2,1-3 2,0 3 0,0-1 0,1 1-1,1 0 1,0-3 0,2 3 0,1-3 0,-1 0 1,2 1-1,0-1 1,0 0 0,0 0-1,0 0 0,0 0 2,0 0-2,0 0 3,0 0-2,0 0 0,0 0-1,0 0 1,0 0 1,0 0-2,0 0 2,0 0-2,0 0 2,0 0-1,0 0 0,0 0 0,-1 0 1,-1 0-2,2 0-8,-2 0-30,1 0-36,-1 0-32,-1 0-52,-3 0-90,-1 0-72</inkml:trace>
  <inkml:trace contextRef="#ctx0" brushRef="#br0" timeOffset="28054.46">19786 13059 74,'0'0'133,"0"0"-98,0 0 10,0 0 19,0 0 5,0 0-14,0 0-14,0 0-2,-79-13 6,72 10-2,1 1 1,3 1-16,1 1-12,2 0-5,0 0-3,0 0-3,0 0-4,0 0 0,0 0 9,8 0 15,6 3 9,0 0-1,2-3-2,2 0-11,5 0 2,0 0 2,7 0-13,3 0-5,7 0 1,7 0 0,1 0 0,2 0 3,2 0 5,-1 0 5,1 0 1,-1 0-5,-3 0 4,-5 0-12,-7 0 3,-6 0 0,-7 0-11,-4-3 2,-5 3 0,-6 0-2,-2 0 1,-3 0 0,-2 0 0,-1 0-1,0 0-3,0 0 2,0 0-1,0 0 0,0 0-5,0 0 0,0 0-7,0 0 14,-6 0 0,-8 3 4,-3-1 0,-5 1-3,-4 0 4,-5 0-3,-9-1 1,-7 0-3,-9 0 0,-3 3 0,-2-1 0,2-3-1,4 4 2,5-2-2,4 0 1,10 0 0,8-1 0,6-1 1,11-1 0,3 2 3,4-1 2,4-1 1,-1 2 3,1-2 0,0 0-1,0 0-1,4 0 5,16 0-1,12 0 16,13 0-24,6 0 2,4 0 0,0-2 2,1-2-2,0-1-3,-4 2 2,-3 0 0,-5-2-4,-7 4 3,-10-3-2,-8 1 1,-6 1-2,-9 1 4,-4 1-5,0 0 0,0-1-1,-14 1 0,-10 0-2,-10 0 2,-5 0-2,-6 0 3,-1 0 1,-2 0 2,2 4-3,7 3 0,7-3 0,9 1-1,11-4 1,5-1 2,6 0-2,1 0 6,0 0 10,0 0-4,0 0-4,0 0 3,3 0 13,8 0-20,7 0-4,3-1-2,4-5 2,-1 3 0,-4-2 1,-1 0 0,-5 2-1,-3 1-1,-3-1 1,-4 3-2,0-1-1,-3 1-1,1 0 2,-2 0 0,0-2-3,0 2-1,0 0-1,0 0 1,0 0 6,0 0-1,0 0-3,0 0-6,0 0 1,0 0-1,0 0 1,0 0-5,0 0 5,0 0-5,0 0 5,0 0 3,0 0-4,0 0 4,-2 0 0,-2 0 3,2 0-1,0 0 1,1 0 2,1 0-1,0 0-6,0 0-8,0 0 9,0 0-7,0 0-6,0 0-12,0 0-1,0 0-8,0-1-17,-5-3-15,-1-3-64,-2-3 5,-4 0-9,-2-5-153</inkml:trace>
  <inkml:trace contextRef="#ctx0" brushRef="#br0" timeOffset="44696.08">5020 3285 1072,'0'0'3,"0"0"-2,10 89 16,-10-51 20,0 0-12,-11 0-11,-2-1-9,3-2-5,-1-6 0,1-4-37,1-11-34,0-11-43,-3-3-25,0-19 37,-3-15-32,2-10 101,-2-6 33,3-9 62,1-9 17,1-3-3,4 2 33,3 7 16,3 8-37,0 12 106,21 6-133,7 10-33,11 7 2,5 8-27,4 11-3,0 0-5,-4 25-27,-7 13-92,-16 9-62,-20 8-68,-10 5-32</inkml:trace>
  <inkml:trace contextRef="#ctx0" brushRef="#br0" timeOffset="45153.44">4814 3655 406,'0'0'286,"0"0"-237,0 0 8,0 0 48,0 0-18,86 58-11,-38-61-38,9-8-25,7-4-9,4-5-4,2 1-3,-1-5-25,-8-2-7,-4 1-13,-7-2-5,-12 1 34,-10 4 19,-14 2 18,-13 4-1,-1 7 11,-6 4 0,-15 5-22,-5 0-6,-4 14-1,0 15 0,1 5 1,4 6 0,10-3 1,8-1-1,7-7 0,0-9-2,5-8-12,15-8-21,-1-4 8,1-1 27,1-19 20,-4-4 16,2-3 11,-2 1 8,-2 6 5,-2 6 12,-6 8 3,-4 4-35,1 2-26,1 0-14,5 11-14,-1 10 12,5 3 0,0 2-10,0-2-70,4-2-42,1-6-56,1-7-169</inkml:trace>
  <inkml:trace contextRef="#ctx0" brushRef="#br0" timeOffset="45627.22">6207 3401 1013,'0'0'98,"0"0"-98,0 0-15,0 0 15,0 0 7,-3 92-5,-21-54-2,-6 2-32,-4-2-16,4-12-16,6-9-6,9-9 21,8-8-12,7-15 61,0-12 5,0-9 47,0 0 27,7-3-5,-4-1-4,1-2-17,-2-2-10,-2 4-26,0 8-14,-3 12 0,-12 15-6,0 5-12,-1 12-45,2 17 28,5 8 26,9 1 6,0 1 0,14-5 1,11-7-1,5-2 16,1-5 33,-2-5-1,-7 0-16,-1-1 25,-6 2-42,-5 0-8,-2 4-7,-2-4-5,0 3-13,0-3-78,0-3-46,1-5-230</inkml:trace>
  <inkml:trace contextRef="#ctx0" brushRef="#br0" timeOffset="45867.79">6820 3367 1017,'0'0'50,"0"0"-50,0 0 0,0 0 19,0 0 6,19 95-20,-19-66-5,-6 0-2,0-4-53,0-4-73,0-6-64,3-8-21,0-7-57</inkml:trace>
  <inkml:trace contextRef="#ctx0" brushRef="#br0" timeOffset="46047.28">6802 3400 580,'0'0'116,"7"-106"-4,10 54 32,4 9-42,5 7-14,0 10-27,-4 9-35,-2 7-10,-6 10-16,-3 6-25,-5 22-46,-6 10-22,0 9-57,-17 6-49,-14 0-7,0 3-51,-2-5 14</inkml:trace>
  <inkml:trace contextRef="#ctx0" brushRef="#br0" timeOffset="46586.79">6817 3563 25,'0'0'207,"0"0"-69,0 0 7,0 0-3,0 0-41,95 52-3,-63-58-51,1-11-21,1-2-12,-3-4-4,-1 0-10,-4 2 5,-3 3-4,-5 6 3,-6 7-3,-6 5-2,0 0-1,0 4-19,-6 13 21,3 4 10,-3 5-7,0 2 6,0 1-4,-3 0-5,1-5-13,2-7-52,0-9-46,0-3 15,0-5 42,0-3 2,6-18 52,5-2 14,3-5 62,3 1 41,1 3-10,0 5-12,0 5-23,-2 4-24,-2 9-8,2 1-23,-2 3-17,-1 14-1,2 4-6,-8-1-3,-2 2-19,-5-2-22,0-6-11,0-2-16,0-9 15,0-3 44,0 0 19,0-16 30,4-5 23,8-1 19,2-1 0,3 1-19,0 7 16,4 2-3,-5 6-16,-4 5-21,-1 2-29,-4 0 0,-1 10-11,0 6-12,-3 4-62,0-2-31,-3 2-47,0-3-137,0-3-40</inkml:trace>
  <inkml:trace contextRef="#ctx0" brushRef="#br0" timeOffset="47294.04">8669 3491 671,'0'0'219,"0"0"-155,0 0-8,0 0-15,132-49-20,-61 38-6,2 2-15,-5 4-8,-15 4-77,-15 1-79,-18 0-71,-15 7-67</inkml:trace>
  <inkml:trace contextRef="#ctx0" brushRef="#br0" timeOffset="47450.81">8883 3553 532,'0'0'170,"0"0"-105,0 0 58,0 0 1,0 0-31,0 0-5,71-5-55,-20-6-33,3 0-13,-9-2-80,-7 0-69,-7 1-105,-6-3-87</inkml:trace>
  <inkml:trace contextRef="#ctx0" brushRef="#br0" timeOffset="47640.03">9261 3202 801,'0'0'145,"0"0"-58,0 0-35,0 0 9,0 0-34,0 0 51,57 122-12,-54-65-37,-3 1-19,-25-2-9,-17 0-1,-14 2-7,-13-5-137,-11-11-117,-4-14-361</inkml:trace>
  <inkml:trace contextRef="#ctx0" brushRef="#br0" timeOffset="48378.67">10599 3235 1158,'0'0'38,"0"0"-38,-40-73 0,9 63 8,-11 10-8,-7 2-6,-2 24 3,0 10 3,6 4 0,15-2 0,14-4-28,16-7-38,2-12 19,26-11 12,8-4 34,4-7 1,0-15 34,-1 0 37,-7 3 19,-5 4 6,-10 8-26,-8 5-27,-3 2-30,-1 8-13,-2 14-14,2 9 14,-5 5 3,0-1-3,0 0-13,0-6-41,8-5-77,6-7-38,10-11-64,5-6-184</inkml:trace>
  <inkml:trace contextRef="#ctx0" brushRef="#br0" timeOffset="48655.98">10839 3325 704,'0'0'179,"0"0"-54,0 0 4,51-71-26,-51 71-33,0 0-70,0 20 8,0 7-8,0 6 7,8 3-3,10-6-3,4-5-1,6-8 0,-1-8-4,-1-7 4,-4-2 8,-1-6 8,-3-16-3,0-5 2,-6-1 3,-4-1 4,-8 2-7,0 7-8,-1 1-7,-17 10-2,-6 1-23,-4 5-30,0 3-69,-2 0-70,9 0-117,6 0-173</inkml:trace>
  <inkml:trace contextRef="#ctx0" brushRef="#br0" timeOffset="49024.08">12073 3047 257,'0'0'406,"0"0"-368,0 0 14,0 0 7,0 0-8,0 0-15,0 0-36,-9-9-51,6 8-100,2-1-32,1 1-117</inkml:trace>
  <inkml:trace contextRef="#ctx0" brushRef="#br0" timeOffset="49400.57">12401 3031 791,'0'0'69,"0"0"-61,0 0 29,0 0 7,0 0-24,0 0-20,-12-51-30,1 51-121,4 9-92,3 2-267</inkml:trace>
  <inkml:trace contextRef="#ctx0" brushRef="#br0" timeOffset="49720.77">12401 3031 972,'-59'-48'32,"59"37"-9,3 3 41,3 7 1,1 1 1,3 0-20,7 0-22,7 10-11,6 6 7,3 7 6,-1 0-7,-3-1 3,-6 2-15,-6 1 3,-13 1-7,-4 5-3,-14 4 4,-24 1-3,-11 1-2,-8-2-9,-1-3-38,4-8-50,15-8-71,17-10-82,22-6-290</inkml:trace>
  <inkml:trace contextRef="#ctx0" brushRef="#br0" timeOffset="50157.01">13140 3059 772,'0'0'58,"0"0"-49,0 0 17,24-87 46,-26 66 7,-13 8-27,-10 4-45,-2 6-7,-5 3 0,-2 3 0,1 16-1,6 6 1,7-1-2,11 0-3,7-6-6,2-5-11,2-6 3,8-3 19,2-3 3,1-1 14,0 3 33,0-1 13,3 0-2,-2 6-1,2 0-14,-3 6-21,-4 5-14,-2 5-9,-4 1 1,-3 4-3,0-3 0,0-2-90,0-4-67,10-8-72,2-12-293</inkml:trace>
  <inkml:trace contextRef="#ctx0" brushRef="#br0" timeOffset="50449.66">13377 3034 1076,'0'0'50,"0"0"-43,0 0 36,0 0-6,0 0-24,0 0-5,0 0-4,21 62-2,-21-28-2,1-5-1,16-8 1,3-3-2,3-11 2,-1-3 3,-4-4 8,-2 0 6,-4-16 10,-4-2-1,-5-3-4,-3-3-11,0 1-11,-11 0-6,-5 3-27,-2 6-7,2 4-41,2 7-32,7 3-88,4 0-91,3 0-121</inkml:trace>
  <inkml:trace contextRef="#ctx0" brushRef="#br0" timeOffset="50755.97">14561 2992 1028,'0'0'13,"0"0"-13,0 0-3,0 0 2,-106 9 1,73 10 1,5 0-1,9 1-7,8-2-19,9-4 2,2 1 13,4-4 7,14 0 4,5-1 30,6 1 4,1-1-16,1 0-14,-1 1-4,0 1-19,-1-4-150,-2-1-148</inkml:trace>
  <inkml:trace contextRef="#ctx0" brushRef="#br0" timeOffset="51086.93">15037 2992 875,'0'0'53,"0"0"-46,0 0-7,0 0 8,0 0-8,-84-34-6,49 51 6,3 3-6,11-1 3,11-5-13,10-4 3,0-3-2,21-2 15,3-3 5,1 1 41,-1-1 25,-2 1-16,-5 4-19,-3-1-5,-1 2-4,-6 2-16,2 2-10,-6-2-1,-2 5 0,1-2 0,-1 0-18,0 1-22,4-2-48,0-1-108,1-6-147</inkml:trace>
  <inkml:trace contextRef="#ctx0" brushRef="#br0" timeOffset="51364.46">15256 3018 814,'0'0'114,"0"0"-104,0 0 31,0 0-22,0 0-11,0 0-8,-10 37 9,10-13-3,0-5-2,6-1-1,9-7 3,6-6 7,-2-2 18,-1-3-8,0 0 4,-5-5-3,-1-9-1,-6-4-7,-3 0-16,-3 1-2,0 1-30,-9 3-28,-13 7-45,-8 4-111,-3 2-46</inkml:trace>
  <inkml:trace contextRef="#ctx0" brushRef="#br0" timeOffset="51619.64">14124 3505 1286,'0'0'0,"127"-29"-59,-38 19 57,7 0-3,-2 3 5,-8 3 0,-8 1-42,-11 3-88,-11 0-48,-11 0-58,-13 0-32</inkml:trace>
  <inkml:trace contextRef="#ctx0" brushRef="#br0" timeOffset="51769.78">14443 3571 0,'0'0'853,"0"0"-853,0 0-23,0 0 22,101-14-84,-49 7-172</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2T03:55:58.040"/>
    </inkml:context>
    <inkml:brush xml:id="br0">
      <inkml:brushProperty name="width" value="0.05292" units="cm"/>
      <inkml:brushProperty name="height" value="0.05292" units="cm"/>
      <inkml:brushProperty name="color" value="#FF0000"/>
    </inkml:brush>
  </inkml:definitions>
  <inkml:trace contextRef="#ctx0" brushRef="#br0">14392 2039 443,'0'0'62,"0"0"-52,0 0 23,0 0 19,0 0-1,86 0-6,-58 0-27,6-2-13,2 2 8,-2-3-5,1 3-2,-7-3 1,-4 1 2,-11 2 5,-4-2-5,-6 2-6,-3 0-3,0 0-3,0 0-24,-16 0 25,-10 0 2,-5 0 20,-5 0-17,2 0-2,-1 0 3,4 0 3,0 0-4,1 0 1,3 0-1,6 0 12,8 0-2,4 2-5,8-2 6,1 0 6,0 0 15,0 0 5,14 0 0,12 0-25,8 0-6,8 0 0,4 0-1,-2 0 0,0-2-1,-2 1 4,-9 0 1,-8 1-7,-11 0-4,-11 0-1,-3 0 0,0 0-27,0 0-11,-15 0 4,-12 0 34,-8 4-1,-6-2 1,-3 1 0,-2 0 0,0 0 1,0-1 1,4 2 5,2-2 2,8 1 4,8-1 0,10-2 8,12 0 0,2 0 9,0 0 32,9 0-2,14 0-8,17 0-43,15-5-6,10-1 2,6-2-4,-1 1 0,1 0-1,-7-1 1,-3 1 0,-7-1-1,-12 1 0,-15 4 3,-15 0-3,-7 2-14,-5 1-20,0 0-17,-16 0 19,-15 0 21,-9 1 11,-13 4 2,-6 1-2,-5 1 0,-2 1 2,-1 2 2,5 1-1,6-2 4,11-1 0,14 0-5,14-5 1,13-3-3,4 0 18,20 0 32,23-2-12,21-9-32,17-4-5,7 1-1,1 0 4,-4 1-3,-6 3 5,-3-3-6,-6 2 0,-10 2 0,-19 4 0,-18 0 0,-17 5-2,-6 0-29,-4 0-26,-23 0 15,-12 5 36,-15 3 0,-11-2 5,-10 4-7,-5-3 6,-5 4-1,4 0 3,3 0 2,14 0 1,15-2 1,21-4-3,17-2 5,11-3 1,3 0 26,27 0 17,16 0-32,17-9-9,10-2-7,6-1 7,6 0 4,-4 3-11,1-2-1,-2 0 2,-7 5-6,-10 0-5,-23 5-16,-20 1 7,-20 0-35,-8 4-40,-33 9 59,-17 4 14,-14 1-3,-13 1 16,-5-2-29,-3 2 34,1 0-10,6-2 11,13-2 1,19-4 1,23-7 9,23-4-9,8 0 29,33-13 56,25-6-58,18-5-5,21 1-7,6 0-2,10-1-4,8 4-11,4-2-2,4 4-45,5-1-85,-4 1-185,-6 2-321</inkml:trace>
  <inkml:trace contextRef="#ctx0" brushRef="#br0" timeOffset="3170.59">16860 2101 87,'0'0'18,"0"0"-17,0 0 7,0 0 15,0 0 8,0 0 8,0 0 11,0 0 19,6 0 6,10 0 12,4 0-27,8 0-11,11 0-14,8 0 4,11 0-23,10 0-9,4 0 1,6 0 6,1 0-3,-2 5-8,1 0-2,-7-3-1,-7 1-7,-9-3-13,-18 2-13,-13-2 6,-13 1-15,-11 1-4,0-2-60,-13 2 53,-10 1 43,-10-1-5,2-2 8,-8 1 5,3-1 2,-4 0 3,-1 0 22,1 0 10,-5 2 5,3-1 28,5 2-16,7 0-4,13-3-2,10 2-23,7-2-4,23 0 39,20 0-10,20 0-42,13-5-4,11-7-2,1 0-43,-4-3 10,-6 1-17,-9 0-60,-7-1-20,1-1-243</inkml:trace>
  <inkml:trace contextRef="#ctx0" brushRef="#br0" timeOffset="7439.96">2921 514 757,'0'0'191,"0"0"-178,0 0-12,0 0 8,0 0 15,0 0 25,0 0-7,40 51-11,-40-21-4,0 5-1,0 2 12,0-2-7,0 4-3,0-2-7,0-2 0,0 1-2,0-1-7,-3-2 3,0 3 1,0 1-6,3 0 4,0 2 1,-3 4-6,3-4 5,0 1-5,0-1 9,0-5-13,0-1 1,0-5 2,0-4-3,0-3-3,0 0 0,0-3 2,0-2-3,0 0 0,0-6 1,0 0-1,0-4 0,0-3 0,-2 2-1,2-4 1,0 1-2,0-1 3,0 0-2,0-1 0,-1 0 0,1 0 2,0 0-1,0 0-2,0 0 2,0 0-1,0 0 1,0 0-1,0 0 1,0 0 2,0 0-2,0 0 3,0 0-3,0 0 1,12-4-2,24-7 0,16-7 3,21-2 0,14-2 3,5 0-5,7 1 9,0 6 0,-3 1 3,-7 1 4,-6 6-4,-9 3 3,-7 4-4,-10 0-7,-14 0-2,-9 2-3,-14 3 0,-4-1-3,-8-1 3,-2 0-1,-2-1 1,1 0 0,-1 1 1,-1-3-1,0 0 1,-3 2-1,3-1 1,-3-1-1,0 2 0,0-1 0,3-1-1,-1 1 1,-2-1 0,3 0 1,-2 0-1,-1 2 0,0-2 0,0 0 0,0 0 0,0 0 2,0 0 1,0 0 3,0 0-1,0-2 3,0-8-2,0-9-5,0-6 0,0-3-1,2-11-2,8-6 2,0-10-3,1-9 0,2-9 0,-7-6 3,-3 0 0,0 2 0,0 9 0,2 8 0,5 11 0,-1 8 0,0 12 0,-2 8 1,-2 6 2,-5 5-3,0 1 1,0 3-1,0 0 2,0 3-2,0 3 0,0-4-1,0 4 1,1-1-2,-1-1 1,0 0-2,0 2 2,2 0 1,-2 0-3,0-1 1,0 1-2,1-1-1,-1 0 1,0 1-10,0 0 4,0 0-16,0 0-10,0 0-46,2 0-39,-2 1-31,0 16-50,0 6-73,-13 6-22</inkml:trace>
  <inkml:trace contextRef="#ctx0" brushRef="#br0" timeOffset="12306.25">21851 1042 682,'0'0'7,"0"0"3,0 0-10,0 0 65,0 0-3,-16-82-11,0 69-36,-2-3 0,-3 2 10,-1 0 11,-1 1-14,3 3 12,-4-5-6,-3 1-7,-3-1 9,-3 1-12,-6 3 4,-3-2-1,0 3-1,-3 0 0,-1 1-7,2 0-2,-3 1-1,-1 0 3,0 5-9,-2-2 5,3 4-6,1 0 0,6 1 1,4 0-4,4 0-2,3 0 2,-1 8-2,-2 2 2,-2 1 5,1 3-1,-1 2-3,-2 2 1,0 4 7,1 0-4,-5 3 0,7 4 1,-4 2-1,5 5 4,2 3-2,0 2-2,5 2-3,1 1-1,2-2 4,1-1-5,0 2 6,5 1-2,2 2-3,7 4 2,5 0-1,2 0 1,3 0 4,15-8 0,0 1 4,4-2-3,7 0-5,2-2 3,6 1-4,6-4 0,2-3 3,6-6 1,0-1-1,1-3 5,3-2-5,3-2 3,2-3 2,1 0-6,1-2 3,0-4 10,-1 0-4,-4-4 1,-5-3-10,0-1 21,-1-2-14,3 0-5,4 0 0,1-14 3,-2-5 0,-3-1-1,-6-6-4,-8-3 6,-2-5-2,4-5-8,-1 0 4,2-3 1,-1-3-5,-3 2 6,-1-1-6,-4-2 0,-5 3 2,-8-3 8,-3 0-9,-5-7 0,-3 2 9,-5 2-10,-5 6 0,0 10-3,0 5 2,-3 4-5,-12 2 0,-4-2 0,-5 0 6,-3 2 0,-1-1 0,-5 3-14,-2 3 14,0 0 1,-1 3-1,6 1-7,5 3-23,4 0-3,2-1-3,4 0-50,4 5-6,1-2 8,-2 2-140,-6 3-65,-4-2-42</inkml:trace>
  <inkml:trace contextRef="#ctx0" brushRef="#br0" timeOffset="12621.62">21451 771 539,'0'0'184,"0"0"-166,0 0 19,0 0 37,0 0-49,0 0 18,0 75-14,0-44-11,0-5-1,-2-3 2,1-6-12,-1-4 1,2-5-1,0-3 6,0-5 13,0 0 24,8 0 12,6 0-5,2 0-22,6-11 2,2-2-13,-2-1-12,4-3-12,-1 0-1,0 3-72,2 8-45,-2 6-123,-2 0-192</inkml:trace>
  <inkml:trace contextRef="#ctx0" brushRef="#br0" timeOffset="13017.9">21763 1082 377,'0'0'162,"0"0"-150,0 0 16,0 0 21,0 0 15,0 0 9,-19 85-14,8-58-20,2 3-24,3 1-1,3-2-4,3-3 1,0-1-2,4-5 0,11-5 37,8-7 16,2-5 11,6-3 18,5 0-12,0-5-18,1-8-17,-9-1 2,-7 1-29,-6 2-17,-7 2-3,-6 3-61,-2 2-104,0 3-101,-7-2-319</inkml:trace>
  <inkml:trace contextRef="#ctx0" brushRef="#br0" timeOffset="13542.82">21581 1838 516,'0'0'144,"0"0"-132,0 0 32,0 0 49,0 0-51,0 0-13,-35-70-23,16 70-3,-5 0-3,-1 9-3,-1 11 3,3 7 0,7 1 7,7 4-6,5-4 3,4-3-2,0-3-2,7-5-21,2-6-56,2-8-139,-4-3-238</inkml:trace>
  <inkml:trace contextRef="#ctx0" brushRef="#br0" timeOffset="14018.59">20718 1838 299,'0'0'323,"0"0"-253,0 0-10,0 0 41,0 0-32,0 0-22,43-3-26,-32-2-2,3 1 5,-3-4-7,-2 0-3,0 1 1,-3-4 2,-4 5 0,-2 0 0,0-1-2,0 2-10,0 0-5,-3 0-12,-8 2 11,-2 1-7,-5 1 7,-3 1-8,0-1-3,0-1-9,-1 1-5,4-1-65,0 0-69,6-3-82</inkml:trace>
  <inkml:trace contextRef="#ctx0" brushRef="#br0" timeOffset="14446.13">20406 1570 552,'0'0'217,"0"0"-217,0 0 27,0 0 36,0 0-52,0 0-3,44-19 3,-29 15 2,-5-4 20,-2 1 12,-2-4-11,2-4-14,-1 3-6,-3-5-5,1 3 0,-5-1-7,0 1-2,0 2 1,0 2 6,-13 6-7,-7 1-5,-2 0 4,-1 3-24,-2 0-27,7 0-10,6 0-35,6-2-95,6-6-206</inkml:trace>
  <inkml:trace contextRef="#ctx0" brushRef="#br0" timeOffset="14827.18">20520 1177 577,'0'0'119,"0"0"-116,0 0 2,0 0 36,81 0-18,-62 0-7,0 0-16,2 0 9,-2 0-4,-3-10 7,-3 0 17,-4-1-4,-3-4 19,-2 1-21,-1 2 6,-3-3-9,0 4-20,0 1-14,-3 3-1,-9 1-45,-4 2 2,-2 1 2,-4-1-5,-1 1-26,7 1-22,6-4-124</inkml:trace>
  <inkml:trace contextRef="#ctx0" brushRef="#br0" timeOffset="15336.01">20854 846 437,'0'0'57,"0"0"-53,0 0 47,0 0 1,0 0-19,0 0 19,55-2-30,-49 2-9,1-1 4,1 1-1,3 0 7,0-4 1,2 1-8,0 0-4,-1-2-1,0-1-1,-2 1 3,0-1-3,0 0-3,0-1-4,-1-1 0,-3 1-3,-3-2 3,-1 4 2,-2-3-5,0 5 0,0-2 7,-7-1 11,-3 3-18,-3-2-1,2 5-7,3 0 7,1 0-39,3 0-56,-1 0-49,2 0-7,3 0-133</inkml:trace>
  <inkml:trace contextRef="#ctx0" brushRef="#br0" timeOffset="23675.67">24237 4303 784,'0'0'7,"0"0"-2,8-74-5,-8 50 41,-8-1 28,-10 5-27,-7-2 28,-12 2-48,-17 1-21,-12-1 3,-10 0-2,-4 3 5,-4 0 0,3 2 3,-2 3 3,2 1 4,-1 2-2,-1 3 2,-3 5 1,-1 1-4,-3 0 1,-1 17-5,-3 9-4,0 11 3,-2 8-5,3 9 2,2 9-5,4 8 0,1 9 2,0 9-2,2 8 3,5 10-3,7 2 0,11 5 0,12-1 1,13 3 2,17 0-1,16 0 3,3-2 7,20-2-7,15-5 7,8-7 5,12-10-9,8-10 0,10-13 5,11-11 8,7-7 0,10-8 4,3-2-10,8-8 9,0-7 4,2-4-11,2-11-2,-4-2 3,0-7 1,3 0-1,-5-16-3,-3-9-2,-3-6-5,-5-10 2,-1-5-3,-5-9-2,-8-7-3,-9-10 0,-12-7-2,-7-4 0,-6-2 0,-1 0-1,-4 3 1,-5-2 1,-8 1-1,-11-1 1,-10 0-1,-9 3 2,-3-3 2,-8-4-5,-11-1 0,-5-2 1,3 5-1,0 11 3,2 10-7,4 12 3,-1 4 1,-2 3 4,-2 4-4,-2 2-2,1 5 1,-6 4 0,-6 5-9,-11 4 5,-14 3-2,-12 5-17,-11 3-5,-1 2-20,1 5 24,5 0-47,8-1 16,11 1-92,18-6-68,19-2-385</inkml:trace>
  <inkml:trace contextRef="#ctx0" brushRef="#br0" timeOffset="24867.97">22681 4109 502,'0'0'58,"0"0"-41,0 0 73,0 0-5,0 0-16,0 0-46,-10 18-8,8 22 31,2 10 0,0 12 1,0 5-2,0 1-21,5 1 3,2-2-5,1-4-12,2-2 1,2-8-3,-1-9-3,-1-11 2,0-13 1,-3-8 1,3-5 2,-6-3 7,2-4 14,0 1 5,0-1-5,2 0-10,3 0-7,2 0-9,0 0 0,5 0-1,1 0 1,-1 0-5,5 0 0,-3 0-1,-2 0 1,-3 2 2,-7-2-1,-4 0 1,-1 0 3,-1 0 3,2 0 1,3 0-2,2 0-5,2 0-2,4 0 2,-3 0 0,3 0-1,-5 0 8,-1 0 2,1 0 8,-1-7 0,1-6-5,0 0-3,0-4 8,-1-3-2,3-2-10,0-6-3,4-4 0,3-7 2,1-2 0,6-5-3,-2-9-2,4-4 1,-3-7-1,-2-1-1,-4 8 3,-6 2 0,-5 4-3,-6 3-1,-2 3-1,0 5 0,0 9-19,0 8-30,0 14-41,-3 11-93,-5 0-154,-1 16-207</inkml:trace>
  <inkml:trace contextRef="#ctx0" brushRef="#br0" timeOffset="25701.02">24143 4887 211,'0'0'47,"0"0"22,0 0 43,0 0 8,89-32-28,-81 25-21,1 3-10,-2 1-26,-2 0 7,-2 1 4,-2-1 11,-1 3-1,0 0-20,0 0-20,0 0-4,0 0-7,-14 0-3,-9 5-2,-11 12 1,-11 2-1,-6 3 0,-5 1-1,0 0 4,4-4-3,10 3 0,10-5-3,12 0 3,11 3-1,7 2-1,2 3 2,0 5 2,16 8 10,6 4 13,5 7 4,1 5 1,-4 1-20,-1-1 2,-6-1 3,-3-1-3,-3-2-7,-1-5-1,-3-5-4,2-11 4,-1-8 8,-3-8-7,-1-6-3,0-6 9,2-1 5,5 0 71,8-5-31,11-8-39,6-1 10,-2 0-17,0 2 5,-11 2 3,-6 0-13,-3 0-5,-2 2-13,-5-3-75,-3-4-142,-2-4-343</inkml:trace>
  <inkml:trace contextRef="#ctx0" brushRef="#br0" timeOffset="26548.33">22126 5087 723,'0'0'71,"0"0"-59,0 0 50,0 0 37,0 0-35,0 0-20,81-44-15,-41 44-5,6 0 10,8 0 6,-3 3 0,-2 1-13,-8 0-5,-11 0-11,-7-2 2,-11-1-5,-6 2-2,-3 0-6,-3 1 0,0 9-1,0 5 1,0 12 2,0 9 0,0 10 7,-3 5 12,0 6-5,-3 1-2,0-3 8,0 0-7,-5-8-9,-3-2 5,-1-6-9,-6-1 1,-1-3-3,-1-5 0,1-5 0,-1-6-5,3-7-25,5-7-22,-2-2-68,0-6-3,-2 0-41,4-10-131,7-4-233</inkml:trace>
  <inkml:trace contextRef="#ctx0" brushRef="#br0" timeOffset="27322.2">22998 6229 616,'0'0'49,"0"0"-41,0 0 31,-5 87 42,2-72-15,1-2 6,-2-4-37,1-1-14,-1-3 12,2-4 7,2 2-5,0-3 3,0 0-5,0 0 6,0 0 10,0 0 8,-1-6-14,-7-12-26,-1-9-14,-3-7-2,0-5-1,2-8 1,0-6-2,1-3-1,1-5-1,2-2 1,0 2 2,3 5 3,3 9 0,0 12 1,0 9 0,2 6 10,8 8-10,-4 5 0,-1 2 1,1 4-3,0 1 0,5 0-2,7 0 2,9 8-2,6 3 0,2-2 1,4 0 3,0-1 2,0-3 2,0-4-1,-4 1 3,1-2 0,-2 0-3,1 0-4,-5 0 0,-5 0 0,-4-3 0,-4-2 0,-4 2-1,-1 3 2,-6 0-3,-3 0 1,1 0-1,-4 0-1,0 0-1,2 0-2,-2 3 1,0 11 2,0 6 1,0 7 0,0 9 5,3 4 7,4 2 10,2-3 0,4-1-5,1-4-8,2-2-2,-1-3-8,-1-5 0,-4 3-86,-5-13-128,-5-10-445</inkml:trace>
  <inkml:trace contextRef="#ctx0" brushRef="#br0" timeOffset="32046.21">22423 4356 514,'0'0'11,"0"0"-5,0 0 21,100-14 32,-79 11 1,1 0-26,1 2-24,2-2-8,9 1 0,4-3 4,5 1-5,6-1 0,-1 0-1,1-1 3,0 0 2,-5 3 4,-2-4 16,4 4 2,-4-1-8,4 2-6,-3 2-10,1 0-1,-4 0 2,-3 0-2,-4 0 1,-3 2 3,0 4 3,-2 5 1,-3-2-2,-3 2-6,-6 2 4,-2 1-6,-5 3 1,-3 1 0,-5 1-1,-1 2 0,-1-1 1,-19 0 0,-9-1-1,-13-2 3,-10 0-6,-15-3-29,-3 0-18,-7-3-7,-2-4 17,-1 0 6,5-4-16,11-3-13,7 0 11,10 0 23,13-10 12,7 0 14,9-1 3,8 3 14,3 2 13,6 2 21,1 1-2,0 2 4,0 1-20,0 0-12,0 0-7,4 0-3,16 0-7,13-2-1,4 1 4,9-4 0,2 0 2,1-1 13,2 0 31,0 2-9,2 3-6,1 1 2,2 0-10,-5 0 5,-2 13-15,-5-1-3,-3 1-7,-9 1 0,-9 0-5,-6 0-2,-6 3 1,-1 2-1,-4 5 0,0 4 0,-1 2-1,-2 0 1,-3-3-2,0-3 2,0-2 0,-20-4 0,-7-5-1,-9-2 1,-10-3 0,-5-5 1,-10 0-1,-9 0-4,-3 0 1,-6 2 0,0-2 2,-5 2 0,1-3 0,5 0 1,4 1-1,8-1 0,3 0 1,2 1 1,2-2 0,3 2 0,10 0-1,6 2 0,9-2 1,7 0 3,6 0-3,4-3-1,4 1 2,1-1-1,3 0 5,0 0 1,2 0-1,-1 0 1,2 0 2,2 0-9,-1 0 2,2 0-2,0 0 4,0 0-4,0 0 1,-1 0 1,1 0 0,0 0 2,-2 0-4,2 0 3,0 0 1,0 0-3,0 0-1,0 0 0,0 0 0,-1 0 2,-1 0-2,1 0-7,-7-3-27,2-2-35,0-2-85,-1 0-79,1-3-211</inkml:trace>
  <inkml:trace contextRef="#ctx0" brushRef="#br0" timeOffset="41621.74">10101 2956 262,'0'0'56,"0"0"-35,0 0 0,85-8-3,-59 8 0,-1-3 2,2 2-19,-1-1-1,10-2-104,5 0-209</inkml:trace>
  <inkml:trace contextRef="#ctx0" brushRef="#br0" timeOffset="43032.42">19098 2983 385,'0'0'101,"0"0"-60,0 0 52,0 0 27,116 0-7,-75 0-36,1 0-16,-2 0-10,2 0-8,-9 0-10,-5 0-18,-4 0-1,-9 0-3,-2 0-7,-5 0 1,-5 0 1,0 0-5,-3 0-1,0 0-10,0 0-10,0 0-8,0 0-2,0 0 3,0 0-14,0 0-2,0 0-2,0-2-16,0 1-53,4-4-4,2 3-45,1-1 17,2 0-70</inkml:trace>
  <inkml:trace contextRef="#ctx0" brushRef="#br0" timeOffset="44126.03">21504 2992 401,'0'0'141,"0"0"-109,0 0-24,-88-24 49,84 23 27,4-1 12,0 2-14,1-1 4,20 1-23,18 0-1,22 0-17,16 0 31,18 0-6,5 0-33,6 0-5,5 0 0,1 0 26,-3-5-21,-5-3 0,-8 2-12,-11-1-4,-13 0 4,-16 4-13,-17 0 8,-16 3-9,-14 0-6,-6 0-3,-3 0-2,0 0-9,0 0-1,0 0-1,0 0-1,0 0 5,0 0 7,0 0 1,0 0-1,0 0 1,0 0 1,0 0-2,0 0 0,0 0-1,0 0-1,-2 0-3,2 0 2,-1 0 0,-1 0-1,2 0 1,0 0-4,0 0 2,0 0-1,0 0-2,0 0 4,0 0-1,-1 0-2,-5 0-1,-1 0-2,-4 0-9,-1 0-17,-6 0-27,-4 0-58,-10 4-75,-13-2-120</inkml:trace>
  <inkml:trace contextRef="#ctx0" brushRef="#br0" timeOffset="45433.36">5045 3849 101,'0'0'764,"85"1"-711,-30 2 36,5-3 18,-4 0-21,-2 0-1,-12 0-47,-2 0-14,-10 2-12,-9-1-10,-3 2-2,-5-3-43,3 0-107,8 0-81,6-4-227</inkml:trace>
  <inkml:trace contextRef="#ctx0" brushRef="#br0" timeOffset="47402.27">24345 4810 269,'0'0'558,"0"0"-531,0 0-20,0 0 3,0 0-3,-83-1 5,34 8-6,-4-2-1,0-1 2,-1 4 6,7-3 3,8-2-5,6 0-1,8-3 0,4 0 2,1 0 6,1 0 9,-1 0-1,3 0-8,2 0 3,5 0 3,4 0-3,2 0-1,4 0 6,0 0-3,0 0 0,0 1 2,0 11 3,0 6 8,5 7-9,1 7-1,-1 5 3,3 4 6,-3 3-1,-2 1-8,0 1-14,0-3 8,-2-3-7,2-2-8,-1-5 4,-1-7-4,2-2-2,3-4 1,-3-3-1,2 0 1,-2-1 3,3-2 2,-2-2 1,2-2-4,0-1 3,0-3 0,0 2 1,1 0-2,4 2 2,5 2 3,4 1 0,1 1-1,2 1-1,1-1 4,2-2-7,-1 1 10,1-2-10,0-2 3,6-1-3,5-1 3,0 1-1,4-3-7,-4-2 5,3-3 0,-7 0 1,-5 0-3,-3 0 1,-3 0-1,0 0-5,-1-4 0,5 0-1,-4 1 0,3 0-2,-4 1-10,-5-1-3,-5-1-11,-4-3-18,-7-5-46,0-8-141,-21-7-84,-9-4-300</inkml:trace>
  <inkml:trace contextRef="#ctx0" brushRef="#br0" timeOffset="47957.72">24313 4795 757,'0'0'68,"0"0"-7,0 0 38,0 0-36,0 0-28,0 0-16,-34-15 0,16 15-2,-5 0 19,-2 0-5,-3 0-20,-6 2 1,-2 7-4,-2-1 3,-2 2-2,6-2-3,3 0-3,7 1 1,7-2 1,10-1-4,3 2 2,2 0 3,2 3 8,0 1 23,0 4 1,2 5-4,8 3 10,2 5-1,0 1-16,3 3 2,-1 1-16,1 2 12,2 3-6,-4-3-11,-1-4 4,-3-3 0,-2-3-4,1-4-5,-2-1 3,-1-1-6,2-2 2,0 0-2,1 1 0,4-1-19,1 1-35,0 3-33,-1-3-33,-5 0-108,-7-5-49,0-8-134</inkml:trace>
  <inkml:trace contextRef="#ctx0" brushRef="#br0" timeOffset="51451.07">9367 4470 415,'0'0'94,"0"0"-28,0 0 24,0 0-9,0 0-3,0 0-32,0 0-11,5 0 0,-5 0 5,0 0-16,0 0 1,0 0-6,0 0 8,0 0 1,0 0 2,0 0 2,0 0-8,0 0 7,1 0-5,-1 0-5,2 0-2,-2 0 0,0 0-11,5 0-1,2 0-7,0 0 2,6 0-2,6 0 4,3 0-4,1 0 5,-1 0-4,-3 0-1,-7 0 2,-2 0-3,-6 0 2,1-2-1,0 2 2,-1 0-1,-2 0-1,-2 0 1,0 0-1,0 0-3,0 0-20,-12 0 10,-9 0 5,-4 0 4,-5 0 3,3 3 0,3 1 0,5-4 0,5 3 1,4-3 4,5 0-4,4 0 4,1 0 4,0 0 22,0 0 5,4 0-5,17 0-8,7 0-17,5 0 4,2 0-2,-2 0 0,-8 0 3,-3 0-1,-8 0-5,-5 0 0,-4 0-3,-3 0-1,-2-3 0,0 3 1,0 0-2,0 0-4,0 0-1,0 0 6,-2 0-1,-3 0 3,2 0-5,-2 0 2,4 0-2,-2 0-1,3 0-3,0-2-4,0 2-7,0-2-7,0 1-53,6-2-67,13 0-31,6 0-112,5-2-163</inkml:trace>
  <inkml:trace contextRef="#ctx0" brushRef="#br0" timeOffset="52795.24">13290 4559 603,'0'0'339,"0"0"-284,0 0 31,0 0 43,0 0-18,0 0-32,6-2-21,15-2-22,9 1-22,13-4 10,3 2-3,5 1 0,0-1-5,4 1 0,-1 0-4,2 1 2,-2 0 2,-5 0-6,1 2 0,-10 1-3,-6 0 0,-9 0-7,-10 0 2,-7 0-4,-7 0 2,-1 0-1,0 0-11,0 0-9,0 0-7,0 0 9,-9 0 11,-7 0 1,-6 0 6,-5 0 1,-3 0 0,0 0 0,2 0 0,1 0 0,6 0 0,7 0 1,3 0 0,9 0 0,1 0 0,1 0 2,0 0 2,0 0 8,0 0 4,0 0-1,0 0-8,0 0 4,3 0-7,3 0-4,2 0 3,3 0-2,-2 0 0,0 0-2,-2 0 1,-2 0-1,-4 0 1,1 0 0,-2 0 0,0 0-1,0 0 2,0 0-1,0 0-1,0 0 0,0 0-4,0 0-10,0 0-8,0 0-16,0 0-28,1 0-47,13 0-88,3 0-42,13 0-177</inkml:trace>
  <inkml:trace contextRef="#ctx0" brushRef="#br0" timeOffset="56105.33">22204 4638 20,'0'0'14,"0"0"-11,0 0-3,0 0-5,0 0-3,0 0-3,0 0-2,0 0 13,0 0 0,0 0 11,0 0 17,0 0 0,0 0 8,0 0 0,0 0-16,0 0-5,0 0-3,0 0-4,0 0-5,0 0-3,0 0-2,0 0 1,0 0-2,0 0 0,0 0 1,0 0 2,0 0 0,0 0 0,0 0 0,0 0-1,0 0 1,0 0 0,0 0 0,0 0 0,0 0 1,1 0 1,1 0 8,-2 0 4,3 0-2,0 0-8,-1 0-4,0 0 3,3 0 1,-2 0 0,-2 0 5,0 0 6,3 0-4,-3 0-4,1 0 1,-1 0 9,1 0-9,-2 0-4,0 0-3,0 0-1,0 0-19,0 0-51,0 0-160</inkml:trace>
  <inkml:trace contextRef="#ctx0" brushRef="#br0" timeOffset="59637.19">16281 12213 160,'0'0'0,"0"0"-16,0 0-5,0 0-84</inkml:trace>
  <inkml:trace contextRef="#ctx0" brushRef="#br0" timeOffset="59785.27">16397 12265 57,'0'0'57,"0"0"-24,0 0-12,0 0-10,0 0 11,-93 67-6,63-53 0,-2-1 13,-4 1-9,1-1-20,-1-4-34,1-2-121</inkml:trace>
  <inkml:trace contextRef="#ctx0" brushRef="#br0" timeOffset="60229.17">16314 12450 109,'106'-7'33,"-12"3"-33,-14 4 108,-19 0 24,-13 11-80,-8 9-52,-5-1-95</inkml:trace>
  <inkml:trace contextRef="#ctx0" brushRef="#br0" timeOffset="61249.17">16248 13065 163,'95'-32'0,"-5"-1"0,-9-1-37</inkml:trace>
  <inkml:trace contextRef="#ctx0" brushRef="#br0" timeOffset="65241.25">16097 12942 243,'0'0'82,"0"0"-32,0 0 8,0 0-8,0 0 5,0 0-26,0 0-16,8 0 3,-5 0 1,0 0-8,-1 0-7,2 0 8,0 0 0,1 0-8,-2 0 1,0 0-2,-2 0 0,2 0 1,-1 0-2,-1 0-18,1 0-8,0 0-6,3 0-1,1 0 9,1 0 15,0 0-10,-2 0 13,2 0 2,0 0-31,-1 0-24,1 0-141</inkml:trace>
  <inkml:trace contextRef="#ctx0" brushRef="#br0" timeOffset="66022.23">16806 13034 11,'0'0'55,"0"0"-26,0 0-6,0 0-7,0 0-1,0 0-1,-11 38-5,3-32-8,2-2-1,-3 1-13,3-2-42</inkml:trace>
  <inkml:trace contextRef="#ctx0" brushRef="#br0" timeOffset="66129.28">16587 13145 1,'0'0'0,"0"0"-1</inkml:trace>
  <inkml:trace contextRef="#ctx0" brushRef="#br0" timeOffset="66184.39">16378 13162 31,'0'0'0</inkml:trace>
  <inkml:trace contextRef="#ctx0" brushRef="#br0" timeOffset="71837.21">15970 13020 10,'0'0'26,"0"0"39,0 0-12,0 0-15,0 0-2,0 0 35,33-28-63,-27 22 10,0 3-7,2-2-11,4 0 0,1 3 4,2 0 13,2-1-14,-1 1 6,0-1 0,4-2-8,-1 3-1,-1-2 0,1 1-1,-2 0-5,2 1 6,-4-1 10,3 3-3,-1-2 0,0 2-7,1-1-4,0 1 4,3-2-21,1 1-14,2-1-21,-1 1 39,-3 1 17,3-2 7,-4 2 37,2 0-44,0 0-3,-1 0-12,0 0-25,3 0-9,-2 0-78,-1 0 73,0 0 54,-4 0 36,-1 0 53,-1 0-56,0 0-10,-2 0 13,3 0-19,-1 0-11,2 0-6,-2 0-12,0 3 12,-2 0 2,1 0-1,-3-1 4,-1 0 10,0 1 4,-2 1 16,-1-2-3,-3 2-12,0-2-11,-3 3 3,2 0-9,-2 0 0,0-1 0,1 1-2,1-2 0,-2 0 1,0 1 1,0-1-2,0 1 1,0 1 1,0-3 1,0 3 0,0 0-2,-5-3-2,2 2 0,-2-1 0,1 0 0,-2 0 0,2-3-1,-4 4 2,1-3-1,-5 1 3,-2 1-1,0-2-2,-1 2 0,0 2 1,1-2-1,2 0-1,0 0-10,2-1-4,-2 1 3,2 0 9,-2-1 3,-2-1 0,1 1 2,-5 0 9,0-2 2,-4 0 3,-2 0 5,0 0-9,-1 1 13,4 1-9,-2-1 3,3 1 9,1-2-9,2 1-13,3-1 2,1 0 2,0 0-9,-1 0 0,-2 0 1,1 0 2,-3 0-3,1 0 0,1 0-1,-2 0 2,4 0-2,0 0 2,3 0-2,0-1 1,0-1-2,2 1 1,-1-1 0,1 1-6,-2 1 3,2-2 1,-3 0 0,3 1-5,2-3 4,1 3 2,2 0 1,3-1 0,1 1 3,-3 0-1,2-3 1,-2 1-3,1-1 2,-1 1-2,2 1 0,1 0-2,-2 0 2,2 1 2,0-2-2,0-1-3,0 1 3,0 0 6,3-1-6,5-1 0,1 0 0,3 0 4,-2 3-1,2 0 3,-2-1-1,1 1 5,1 0 6,4 1 0,1-1 1,2-1-1,4 2 11,2-2 9,5 0-6,0-1 2,2 0-6,0 0-1,-1 1-6,-3 1-14,-2 0-2,-5 0 3,0-1 4,-1 1-9,-2 2 2,2-1 0,0 1-1,0-2-2,2 1 2,-1-1-1,1 2-1,0-1 0,-2 1 2,2 0-2,-2 0 0,-1 0 0,2 0 1,-4 0-1,0 0 2,-1 0-2,0 0-1,-1 0 1,-1 0 2,0 0-2,1 0-1,-1 0 1,-1 1 1,-3 4-1,-1-2 0,-2 2 1,-3-2-1,0 1 3,-1 0-1,-1 0-1,-1 0-1,1 2 0,-2 0 0,0 2 0,0-5 1,0 3-1,0 1 1,-2 0 0,-5-1 1,-5 2 0,0-2 5,-6 1 0,0 1 3,-4-3 3,0 4-1,-2-5-4,2 2-1,-1-1-4,1-3-1,0 2 1,-1-1-3,2 2-1,1-2 1,1 2 1,1-1-1,0 1 2,0 0-2,1 1 0,0-1 0,-2-1 2,-3 0 0,-1-1-2,-3-1 1,-3-1-1,-3 1 1,2-1-1,-1-1-1,1 1 1,2 1 0,0-1 1,1-1-1,0 2 0,0 0 0,2-2 0,1 0-1,-1 3 1,-1-3-3,2 0 1,3 0-3,0 0 4,1 0 1,5 0-8,-6 0 4,0 0 2,3 0-4,-1 0-6,5 0 8,-1-3 3,3 1-1,3-3 1,-1 0 1,3 1-1,4-1 1,-3 2 3,5 0-1,1-1-1,0-1 0,0 0 1,0 2-2,0-3-5,0 1 0,1-3-2,5 1 1,0 0-11,-2-2 14,2 4-3,0-2 6,-2 0 0,2 1 1,0-1-1,6 0 5,0-1-4,2 1-1,4 0 0,1 1 2,0 0-2,1-1 0,2 1 1,-4 2-1,3 1 7,1-1-2,-1 3 1,3 1-3,3-2 7,1 1-8,4 0 4,2-2-3,-1 1-2,0 1 2,-2 1-2,-1 0 4,3 0 1,-1 0 1,4 0-4,-2 0-3,1 0 2,-4 0-2,-1 0 1,-2 0 2,-1 0-1,-2 0-1,1-1 0,-2 0 0,-2 1 2,-1-2-2,-3 2 3,-1 0-1,-1 0-2,-2 0 1,0 0-2,-2 0 1,0 2-1,-2 1 1,0 3-1,0 0 0,-3-1 0,-2-2 1,-5 1-1,0 1-3,0 2 0,0-3 2,0 4-1,-9-3 2,-2-1-3,-1 2-1,3-2 4,0 2-1,-2-2 1,0 1-1,-1 1 0,-4 1 1,0-1 0,-1 2 0,-5-2 0,2 2 0,-2-2 1,-1 0-1,0-1 0,-2 1 0,-1-2 1,-4 1-1,-3-1 4,-3-1 1,2-1 3,0 1-1,-2-1-3,0 0-3,2-1 1,0-1-3,5 0 2,4 0-1,-2 0 0,6 0 0,1 0 1,-2 0-1,1 0 0,3 0 0,1 0 1,-1-1-1,1-3 2,2 0-2,3-2 0,2 1 0,0 2-2,7-3 2,-2 1-3,3 2 4,-1-2-1,0 1 0,2 1-2,-2-4 2,0 1 0,0 2 1,2 0-1,1-1-1,0 1 1,0-1 0,5-3-3,15-1 0,10-2-3,6 2-5,1 1 3,-3-1 8,-1 2 0,-3 1 0,3 2 0,4-3 2,3 3 3,4 1 5,0 2-4,1 1 3,-2 0 0,-1 0-4,0 0 1,-3 0-5,1 0 0,-4 0-1,-1 0 2,-3 0-2,-5 0 10,-2 0-5,-4 1 10,-2 1-9,-1 0-2,-4 1-1,-5-1-1,-2 0-2,-6 1 1,-1-3-1,0 0 0,0 1 1,0-1 3,0 0-1,-10 3-2,-3-1 4,-7 2-2,-1 3-1,-3-3-2,-6 4 2,-2 0-1,-1 1 0,-3-2 0,4-2 1,-1 0 6,-2 0 3,1-2 2,-2 0 2,-5-2-4,2 2-2,-3-2-5,-3 0-1,3 1-2,3-2-1,6 3 0,2 1 0,2-4 0,5 1 1,-2 1-1,3-1 0,-1 2 1,1 0-1,1-3-1,1 2 1,3-2 0,3 0 1,2 0-1,3 0 0,0 0 0,4 0 0,3 0 2,0 0-2,2 0 0,1 0 1,0 0 1,0-2 0,0-2-2,0-2 0,10-7-1,11 2-6,6-1 2,6 0-10,4 2 10,4-2 4,0 2 1,-4 2 4,2 4-3,-3 0 0,2 3 8,2 1-2,-1 0 3,1 0-6,-3 0 1,-1 0-5,-2 1 4,-3 3-3,1-4-1,-7 3 0,-1-2-1,-1 2 1,-3 0 2,3 2 2,-2 0 3,-2-3-3,1 3-3,-4 0 1,-3-1-1,-4 0 0,-4 0-1,-2-2 1,-3 1-1,0 1 0,0-1-2,0 1 1,0 2 1,-6 1-2,-4-2 1,-6 0 0,0 4-1,-7-5 1,0 2-1,-3 1-2,-1-3 1,2 2 0,-7-1 3,-1-1 0,0-2-1,-5 0 1,1-2 0,-2 0-2,-2 0-3,0 0-5,5 0 1,3 0 0,4 0 3,2-2-3,3 1 0,2 0 2,1-1 4,4 0-2,0 2 3,3-3 0,2 1 2,0 1-1,3-1 1,2-2 0,-2 1 1,4-2-1,1 3 0,1 1 0,1-1 0,2-1 0,0 0 0,0 0-1,10-4-2,9 1 2,1-3 0,0 2 1,-1-1 1,0 1-1,1 1 0,1 0 1,-1 1-1,3 0 0,4 1 2,3 1 1,3-2 1,7 2 5,-1 3 0,1-2 3,1 2 0,0 0-2,-1 0-3,0 0-5,1 0-1,-5 0 0,-2 3 3,-6-1 0,-2-1 4,-10 1-7,-2 0 1,-8-2 0,-2 3-2,-2 0 1,-2 1 0,0 3 1,0-2-1,0 2 1,-12 0 1,-6 0 0,-3-1 4,-4 2-5,-1-3 6,-2 1-1,-1-1 0,-3-2-3,-6 3 0,-6-1-2,-4 3 3,-3-2 2,2-3 2,4 2-5,4-2-2,6 0 2,2-2-4,4 1 2,-1-1-2,-2 1 0,1-2 1,-2 0-1,-3 3 0,2-3 1,0 0-1,2 2 0,6 0 0,3-2 1,8 0-1,5 0 3,2 0-3,4 0 1,1 0 1,1-2-1,0-3-1,2-4-3,0 1 0,0-4-3,0 1 4,0-4 0,7 3 1,5 0-2,9-1 3,6 1-6,5 0 6,6 3 0,5 0-4,-3 3 4,0 1 1,1 4-1,-3 1 2,1 0 9,4 0-6,4 0 3,6 0-7,-2 0 1,2 0 2,-7 0-4,-8 0 0,-3 3 1,-5-2 3,-4 1 0,-3 0-2,-4 1 2,-2 0-2,-5 1 0,-1-2-1,-3 3 1,1-2-2,-2 0-1,-1 3 1,-1 1 0,-2-1 0,-3-2 0,0 3-1,0-1 3,0 1-2,-9-2 0,-11 2 1,0 2 1,-2-4 0,-1 2 2,-1-2-3,0 1-1,-2 3 1,-4-2 0,0 0 0,-6 1 0,-2-4-1,0 0 2,-4-1 6,3-2-3,0-1-4,0 1-1,2-1 1,3 0 1,0 1-2,-1 1 0,2-1 0,1 3 0,0-1 1,2-2-1,1 0 1,-1 2 0,2-2-2,1 0 4,6 1-3,6-2 0,6 0 0,2 0 0,5 0 1,2 0-1,0 0-3,0 0 3,0 0-2,0 0 2,0 0-5,0 0 1,0 0-3,0 0-14,10-7-21,15-3-49,11-2-45,14-5-55,11-2-176</inkml:trace>
  <inkml:trace contextRef="#ctx0" brushRef="#br0" timeOffset="81827.93">6338 6873 19,'0'0'280,"0"0"-235,0 0 17,0 0 46,0 0-13,0 0 3,0 0-2,0 0-27,6-5-1,21 5-5,19 0-8,8 0-12,10 0 9,6 0-18,9-3 3,3-3-4,2 0-4,-7 2 0,-10-3 4,-13 3-10,-15 1-13,-14 0 1,-11 3-3,-12 0-4,-2 0-4,0 0 0,0 0-2,-7 0-8,-18-3 5,-11 2 3,-13 1 0,-8 0-1,-10 0 3,-3 0 1,-2 0 2,2 0-2,8 6 1,14-1-2,12 1 2,13-2 5,16-4 3,7 0 3,0 0 13,12 0 5,23 0 1,19 0-10,12-4-3,6-3-10,2 1-1,-5-1 6,0 3-2,-8 1-9,-9 2 5,-3-2-6,-13 2 5,-8 1-7,-11 0-1,-9 0 1,-6 0-4,-2 0-2,0 0 3,0 0-6,0 0-1,0 0 9,0 0-1,0 0 0,0 0 0,0 0 0,0 0-1,0 0-4,0 0-2,0 0-3,0 0 1,0 0 2,0 0 1,0 0 2,0 0 3,0 0 1,0 0 1,0 0 1,0 0-5,0 0 2,0 0-1,0 0-10,0 0-7,0 0-5,0 0-9,0 0-31,0 0-29,0 0-8,0 0-20,6 0-51,5 0-105,5 0-92</inkml:trace>
  <inkml:trace contextRef="#ctx0" brushRef="#br0" timeOffset="83725.14">20724 11864 383,'0'0'601,"0"0"-494,0 0-2,0 0 27,0 0-36,0 0-28,17 39-28,-7-2 31,2 6-26,3 5-4,-2 1-19,4 3 10,-2 5-8,1 0-3,-2 2-8,0 0 14,0-1-7,-1-2-11,-1-4 9,2-1-7,-4-3-3,-1-4 2,1-3-3,-2-6-3,0-9 2,-2-7-5,-2-6 3,-1-6-3,-2-3 0,-1-4-1,0 0 7,0 0-3,0 0 1,0 0-1,0 0 0,0 0-2,0 0 1,2 0-2,-1 0-1,2 0-2,4 0 2,7-2 0,10-3 0,8 1 0,14 1 1,9 0-1,13 3 0,15 0 2,16 0 1,9 0 1,5 0-4,4 0 0,-7-1 1,-5 0 4,-5 1 2,-7 0-3,-12 0-2,-14 0 8,-16 4-6,-14 4 0,-15-1-3,-8-3-1,-4-1-1,-5-1 1,-3-2-1,0 0 1,0 0 2,-2 0-2,0 0 0,0 0-1,0 0 0,0 0 1,0 0 1,0 0-1,0 0 0,0 0 0,0 0-1,0 0 1,0 0-2,0 0-4,0-8 5,0-3-7,0-6 3,0-6-3,-4-9 7,3-6 1,0-6-3,1-3 1,0-7-3,0-7 5,0-5-4,0-6-6,0-4-3,0-4 8,0 2 1,0 2-5,-5 7 2,-5 10 5,-1 10 2,4 11-2,-1 6 2,3 9 0,2 4 1,-1 8 2,3 3-6,1 6 6,0 0-6,0 2 3,0 0-1,0 0-4,0 0 4,0 0-1,0 0 0,0 0 2,0 0 3,0 0-3,0 0-1,0 0 1,0 0 4,0 0-4,0 0 0,-2-2 2,2 2-2,-2 0 0,2 0-4,0 0 0,0 0-26,0 0-11,-1 0-14,-5 10-53,-8 10-85,-3 5-84,-5 4-183</inkml:trace>
  <inkml:trace contextRef="#ctx0" brushRef="#br0" timeOffset="85600.07">22414 12383 358,'0'0'44,"0"0"-22,0 0 40,0 0 26,0 0-28,0 0-13,2-8-21,-2 8-15,0-2 7,0 2 22,0 0-4,0 0-1,0 0-2,0 0 5,0 0 1,0 0-6,-3 0-8,-7 0-7,-5 0-14,-2 0 3,-6 2-1,-3 3-2,-1 1-3,-1-1 1,5-1-2,5-2 1,2-2 0,3 0 2,1 0-1,1 0-1,-1 0 0,-3 0-1,0 0 3,-3-2 2,-1-1-3,4 0 0,1 2-1,7-1 0,4 1 2,2 1 0,1-2 11,0 2 5,0 0-1,0 0-7,0 0 1,-2 0-10,1 0-1,-1 0-1,-1 0 3,0 0 1,2 2 0,-2 1 4,3 0 6,-4-1 1,4 2-2,0 2 8,0 3 0,0 4 0,0 1-2,0 2 3,0 1-2,0 2-11,0 2 1,0 2-4,4 1 3,-1-2 5,0 1 3,0-4-3,0-2-1,-2-1-3,1-4 0,-2-1-1,0-3-4,1 3 2,-1 3-4,0-2 2,2 2 0,-1 1 2,-1-2-4,2 0 0,-1-6-1,-1-2-2,2-2 1,-2-3 0,0 0-1,0 0 0,0 0-7,0 0-7,0 0-5,0-3-11,0-6-32,0-4-58,0-3-27,0-2-90,0-3-138</inkml:trace>
  <inkml:trace contextRef="#ctx0" brushRef="#br0" timeOffset="85903.53">21922 12386 162,'0'0'32,"0"0"-10,0 0-5,0 0-14,0 0-3,0 0-23,12 0-46,-1 0-58</inkml:trace>
  <inkml:trace contextRef="#ctx0" brushRef="#br0" timeOffset="87587.17">21920 12492 26,'0'0'506,"0"0"-484,0 0-9,0 0 16,0 0-7,0 0 26,-20 0-25,20 0-5,0 0 36,10 0 40,6 0-13,3 0-14,6 0-9,1 0 1,6-7-8,-1 2 0,1 0-14,-2-3-7,-1 2-10,0 0-10,-1 1-3,0 1-4,-1 2 1,-2 1-1,-3 1 0,-2 0 6,-4 0-8,-3 1 8,-4 5-7,1 2-2,-4-2 3,-2 0-5,-1 1 2,-3-3-4,0 2 1,0-1 3,0 3-3,-3 0 1,-4-1 2,-3 1 1,-2-1-1,-1-2-8,-6 0-1,-3 0-6,-5-3-2,0 1 2,2 0 6,-3-2-2,5 1 2,-1-1-7,0 1 15,2-2-2,-3 1-2,-4 1 4,-1-2 0,-1 2 1,3 1 0,1 0-35,6 0-11,6 0 15,-1 1 9,4-3 1,1 1 16,0-2 4,5 0 1,-1 0 0,3 0 2,2 0-1,1 0 2,1 0 12,0 0 0,0 0 8,0-3-4,0-4-15,4 1 1,6 1-1,0-3-3,8 1 7,3-3-3,3 2-2,3 0 9,2 3-2,0 0-2,-1 2 1,0 1 5,1 2-4,0 0-4,4 0-5,2 0 0,0 0 2,1 0-1,-2 0 0,-4 2 1,-2 1 1,-3 0 1,-2-1-4,-2 0 1,-3 1 0,-2 1-2,-3-1 0,-6-1 0,0 0 0,-5-1 0,-2 1-2,0 0-2,0 3 4,0 1 0,0 3 7,-12 1 0,-6-1-5,-4 1-2,-5-3 4,-4 4-1,-4-5-3,-1 2-2,2-3-1,1-2-6,3-2 6,4 1-3,2-2 0,0 0-3,1 0-1,0 0-14,2 0 13,4 0 2,4 0 4,2 0-2,4-3 6,-2-1 1,3 0 0,2-4 0,1 5 1,0 0 0,1 0-1,1 2 2,-1-1 1,-2 0-3,2-1-1,2 1 1,0-1 1,0 2 0,0 0 0,0-2 1,0 0 2,11-1 3,4-2-5,4 2-1,3-2 7,1 0 8,5 2-1,4 1-4,2-4 8,4 3-4,1 0-3,-1 1-2,-1 0 6,-3 2-1,-7-1-8,-1 2 0,-9 0-2,-5 0-3,-3 0-2,-6 0 0,-3 0-5,0 0 1,0 0 2,0 0 2,-10 5 4,-1-3 2,-9 4-4,-7 0 1,-6-1 0,-3 4-2,-7-1-1,-5-2 1,-3 0 0,2-2-1,1-3 0,5 1 2,0-2-1,9 0-1,7 0 5,7 0-5,7 0 4,7-2-4,6 1 3,0-3 1,0 2 0,0-2 0,16-2 5,7-2-9,7 0-2,7 0 2,1 1 0,3 2 0,-1-2-1,-1 2 1,-5 1 0,-3 1 0,-2 2-1,-4-1-17,-4 2-21,0 0-28,-5 0-37,-5 0-60,-7 3-166,-4 2-113</inkml:trace>
  <inkml:trace contextRef="#ctx0" brushRef="#br0" timeOffset="99483.35">12919 6133 89,'0'0'578,"0"0"-546,0 0 77,0 0 10,0 0-9,0-71-24,0 66-9,0 3-11,0 0-10,0-1-5,0 3-8,0 0 1,0 0 4,0 0-11,0 0-9,0 0 2,0 0-12,0 0-7,0 3-5,0 14 2,0 9 3,0 11 4,0 9 16,0 4-14,0 1-1,0 5-3,0-1-2,4-1-2,3 4-3,1 0 1,0 0 3,-4 2-1,-1-2-3,2-4 1,-1-1-2,0-7-5,1 0 7,1-1-2,0-2-2,2-2 0,0-3-2,0-5 5,-1-4-2,-1-1-2,2-2-2,-2 0 4,-3-4-2,0-1 0,-2-4-1,2 0-1,-1-1 1,-1-1-1,1 1 2,-1-2-2,-1 3 0,1-2 2,1-1-1,-2-1-1,3-5-2,-3 0 2,0-2 0,0-1 2,0-3-2,0-2 0,0 2-1,0-2 1,0 0 1,0 0-1,0 0 1,0 0-1,0 0 0,0 0-1,0 0 0,0 0 1,0 0-2,0 0 2,0 0-1,0 0 1,0 0-1,0 0-1,0 0 2,0 0 0,0 0 0,0 0 1,0 0-1,0 0 0,0 0 1,0 0-1,1 0 1,1 0-1,1 0 1,1 0-1,3 0 2,1-4-1,6-1 0,2 2 0,2-4 1,3 3-2,0-1 3,4-1 2,4 2-5,5-3 2,7 1-1,4-1 0,3-1 1,-1 1 1,-2 0-3,-4 0 2,-2 1 4,2 1-2,1 1 4,7 0-7,2 0 0,5-1 1,3 1-2,4 2 1,-2-3-1,0-3 0,-1 1 0,-2-3-2,2-1-1,0 2 3,0-2 0,0-1 0,-5 4 1,-9 2-1,-6-1 0,-5 6 0,-2 0 0,1 1 0,-1 0 0,1 0 0,-2 0-2,-2 0 3,-1 0-1,-2 0 0,0 0-2,-3 0 2,-2 0 1,-2 0 0,-3 0 0,0 0-1,1 0 0,5 0 0,4 0 0,3 0 0,-4 1 1,-5 0 0,-7 1-1,-3-2 0,-5 2 0,-2-1-1,-2-1 0,-2 2 0,1-2 0,1 0 1,0 0-2,0 0 1,0 0 1,-2 0 0,0 0 0,0 0 0,0 0 0,0 0 0,0 0 0,0 0-1,0 0 2,0 0-3,0 0 2,0 0 0,0 0-1,0 0 1,0 0 0,0 0 1,0 0-1,0 0 0,0 0-1,0 0 1,0 0 0,0 0 2,0 0-2,0 0 1,0 0 0,0 0-1,0 0 1,0 0 0,0 0 0,0 0-1,0 0 0,0 0 2,0 0-2,-2-7 2,0 3-1,0-1 1,0 1-2,2-3 1,-1 4 0,-1-3 0,0 1 2,0-3-3,-3-1-3,2-3 2,-3-2 2,-1-4 2,0-4-2,-1-6 0,-1-4 1,-4-9-2,2-3 0,-8-5 1,4-1-2,-3 2 1,1-2 0,4 3-1,3-2 2,-2 0-1,4 2 2,1-1-1,-1 1 1,0-1-4,-1 1 3,-2 0-2,-1 1 1,0-4 0,2-3 1,-4 0-1,2 1-2,2 6 1,3 2 0,2 6 1,1 6-2,-1 1 2,2 1 0,0 1 2,-1-1-2,4 0 0,-4 3-2,3 5 2,0 3 2,-1 7-2,1 2 0,-1 4-1,2 5 0,-1-1-1,1 2-2,0 0-3,0 0-3,0 0 6,0 0-1,0 0-2,0 0-1,0 0-10,0 0-5,0 0-6,0 0-35,0 9-101,0 22-70,0 10-110,0 10-338</inkml:trace>
  <inkml:trace contextRef="#ctx0" brushRef="#br0" timeOffset="102264.13">15022 6754 583,'0'0'84,"0"0"-40,0 0 88,0 0-49,0 0-6,0 0-33,-9-8-32,0 8-12,0 0 1,3 0 5,0 0-3,2 0 9,-2 0 11,-6 0-8,0 0 0,-4 0-3,-4 3-1,-2 2-3,-2 0 3,-3 0-3,-1 2-1,-2-1-1,-4 0 0,4-3 3,2 1 1,3 0-4,3-2-3,1 1 0,5 0 1,-3-2 1,2 1-1,2 1 2,0-1-5,2 0 2,2-1-2,2 0-1,5-1 1,3 1 0,1-1-1,0 0 5,0 0 12,0 0 15,0 0-4,0 0-11,0 0-9,0 0-6,0 0-1,0 0 0,0 0-1,0 0 0,0 0 0,0 2 1,0 1 0,0-1 2,0 3 1,0-3-2,-5 3-1,2-1 0,0-1 0,1 0-1,2-1 1,0 1 2,0 1-2,0 4-1,6 6 10,8-1-5,1 2 0,0-1 1,-2-2 1,-4 0 0,0 0-1,-2-1 0,-1 3 3,0 3-4,-1 1 4,1 2-2,-2 0-3,-2-2-1,-1-4-1,-1-4 0,1-2-1,-1-8-1,0 0 0,0 0 3,0 0-1,0 0 4,0 0-1,0 0 1,0 0-1,2-4-2,3-3-3,1-3 2,3-1-2,6-3 2,1 2-2,5-2 6,3 1-2,4 3 18,3-1 1,4 0-7,1 0 3,-4 1-7,-2 1 5,-4 2-5,-6 2 1,-3 0-3,-2 0-6,-3-1 3,-1 2-4,2 0-2,-1 0 0,2 0-1,1 1 3,-3 0-1,-1 0 2,-5 0-2,-3 3-1,1-1-1,-3 1 1,-1-2-4,0 2 4,0 0-2,0 0 0,0 0-2,0 0-7,-16 0-18,-9 0 14,-6 0 4,-8 0 2,-7 0-9,-1 0-6,-1 0 7,4 0 8,1 0 8,8 0-2,6 0 2,6 0 0,2 0 1,3-2-1,5-1 2,4 3-1,3 0-1,6 0 3,0 0 5,0 0 10,15-3 1,11 0-13,12 0-6,5-2 2,3 0-2,-7 1 1,-3 0 4,-4 0-1,-9 4 4,-4-2-3,-8 1-2,-6 1-1,-4 0-2,-1 0-1,0 0 1,-7 0-19,-20 0-10,-14 3 15,-11 4-1,-4 0-5,-5 4 0,8-5-2,6 2 15,15-6 6,14-2 1,14 0 1,4 0 17,6-7 46,19-5-44,14-2-11,9-2 6,7 2 1,0 2-8,-6 3 0,-7 3 5,-8 1-5,-11 3-2,-5 0-2,-8 2-4,-8 0 0,-2 0-4,0 0 1,0 0-12,-6 0-18,-18 0-10,-8 0 32,-9 7 0,-3 0 2,-2 0 3,4-2 1,5 0 4,4-4 1,7-1 2,12 0 1,7 0 6,7-1 42,0-12 0,16-3-18,11-1-20,11 3-5,6 2-2,-1 4-1,-7 4 1,-8 4-5,-10 0 0,-3 0-1,-6 9-2,-5 2-4,-4 1-11,0 0-5,-4 1-12,-21 1 1,-11-1 10,-8-3 1,-6 1 10,-1-5-2,2 2 7,0-2 7,7-1-1,10-2 1,12-3 4,14 0 2,6 0 19,3 0 37,26-5-27,15-4-32,10-1 6,7 0 7,-6 3-2,-10 3-2,-8 2-1,-14 2-8,-4 0-3,-10 0 0,-5 0-2,-4 0-7,0 5-10,-3 3-6,-18-1-4,-13 2 9,-10-1 11,-4 1 2,-4-2 3,1 1-7,1 1 11,4-3 0,10 2 0,12-4 4,14-1 0,10-3 5,0 0 39,22 0-11,18-8-30,11-4-3,6 0 5,-2 6 1,-6-1-4,-8 3 2,-10 1-8,-7 3 3,-12 0-3,-5 0-2,-5 0-5,-2 5-8,0 4-6,-14 2-8,-11 0-7,-10 0 13,-2-2 3,-3-2 11,3 0 4,5-2 5,10 1 0,12-4 1,7-2 0,3 0 25,16-2 29,18-12-37,13-1-9,9-1 9,-2 4 4,-8 3-9,-10 4 0,-12 3 2,-11 2-9,-8 0-6,-5 0-2,0 6-8,-5 7 0,-17 2-5,-11 1-11,-4-1 10,-6-4-3,5 0 7,4-4 4,10-5 8,12 0 0,12-2 4,0 0 15,28-14 24,19-4-24,15 0-3,8 1 8,-3 5 3,-7 5 4,-16 2-12,-18 4-10,-11 1-9,-12 0 0,-3 0-11,-9 8-10,-19 4-2,-8-1-10,-7-6-6,0-5-9,8 0-13,10 0-39,9-9-6,5-4-84,2 0-104,0 5-231</inkml:trace>
  <inkml:trace contextRef="#ctx0" brushRef="#br0" timeOffset="103308.14">11910 6259 249,'0'0'100,"0"0"-23,0 0 13,93-2-36,-54-4-24,5 1-20,4 0-10,4-1 0,0 3 0,-2-2-7,-2 2-6,-7 0 2,-2 2-32,-3-1-33,-2-1-84</inkml:trace>
  <inkml:trace contextRef="#ctx0" brushRef="#br0" timeOffset="105870.97">13074 6174 332,'0'0'0,"100"-34"-24,-52 17 24,-1 1 30,-2 4 33,-4 1-44,-1 4-19,-6 3 0,-1 1 0,0 0 0,2-1 1,8 0 0,2-2-1,4-2-71,3-1-1,-2-3 37,-1 2 35,-4-1 4,1 0 62,-1 3-8,4-1 20,-2 2-16,3 0-43,-1-4-19,-2 5-35,2-4-42,-4 1 20,1 1 26,-6 2-30,2-2 61,1 0 42,-2 1-15,0 0 17,-2 3 3,-2-1-38,-1 2-6,3 1-3,-2-3-18,2 4-14,3-3 28,1 0 4,-1 0 9,-5 2 36,-3 2 31,-13 0-5,-5 0-23,-8 10-21,-3 4-18,-4 6-8,-1 3-2,0 2-15,0 2-30,0-3-3,0-2 16,0 0 25,0-6-5,-3 1 11,-5-5 2,-5 2 2,-3-1 1,-10-3-3,-2-1-3,-2 1-4,-3 0-1,2 2 8,0-1-2,-4 2-2,-4-1 4,-5 0 0,-7 4 0,-1-2 0,-5 2 2,-1 1-2,1-2 0,2 4 0,3-2 2,1 0-2,-2-3 1,-1 3 9,-9-3-1,-4 2 7,-6 1-2,-3 3-9,4 2 0,0-3-5,6-1 0,3-2 3,5 0 1,4-5-3,2 2 3,0-3 8,-2-1 10,2 1-1,-2-1-11,2-1 4,4-4-12,7-1 3,6-3-5,7 0 1,7 0-1,3 0 1,3-4 1,3 1 0,-2-2-2,3 3 0,0 1 0,1-1 0,4 1 0,2-1 0,2 1 1,2-2 3,0 3 7,0-4-2,0 1-8,0 3 0,0 0-1,0 0-2,0 0-1,0 0-1,0-1 2,0 1 2,0-3 4,0 0 5,2-1 8,7-2 14,5-1-25,3-1 24,2 0 4,0-1-11,0 2-8,-3 0 0,0 2 1,-2-2-12,1 2 7,2-3-3,6-1-3,5-4-4,10-1 0,9-3-1,10-2-8,4-1-3,4-1 11,6 1-2,2 1 2,3-1 2,3 1-2,6 1 0,9-1 0,3 6 0,-3 3 0,-10 0 0,-10 6 0,-13 3 11,-8 1 1,-1 0-10,0 0-1,0 0 0,3 0-1,2 0-1,-2 0-1,-1 0 2,-6 0 1,-4 3 1,-8 2 4,-8 4 1,-5 3 3,-2 3-9,0 1 1,1 2-2,-2-2-3,-1 0-4,1-2-1,-1-2-7,-2-1 13,0 0 1,-1 0 1,-5 2 0,-3 1 1,-3-2-1,-4 3-1,-1 1-2,0-2 0,-3 2 3,-11 1-1,-1 0-2,-8 2 3,-3 0 0,-6-2-1,-5 0 1,-12 3 0,-10-1 0,-11-1-5,-8 3-12,-6 2 3,-3-1-7,-1 0 18,3 0 3,3-2 0,0 1 0,-4 1 1,-7 0 0,-2 0-1,-2 2-1,0-2 0,6 2 0,3-1-16,6-1-15,9-4 11,10-6 10,7-5-13,7-2 5,7-5 13,3 0-9,3 0-4,3 0 11,8-5-11,2-2 18,7-1 1,4 1 3,5-2 18,3 3 6,4-5 2,0 0-5,5-3-19,16-2-3,12-2-2,2-1 0,1 2-6,0 3 6,-4 3 6,0 0 3,7 1 17,9-1 5,12-4-14,15 0-16,9-2 3,4 0-4,6 3 0,3-3 0,1-1 6,1 3 10,-2 1 11,0 1-16,-8 4-9,-3 4 0,-2 5 2,-3 0 5,-6 0-5,-1 5-2,-2 3-2,-6-2 3,-1 3-3,-5-2 1,-5 0 6,-6 5 0,-7-2-5,-2 4-2,-11 2 0,-8 0 0,-3-1 1,-7 2-3,-5-1-2,0-2 3,-2 0-1,-1 0 2,-3-2 0,0 2 0,-7 1 0,-20 1 1,-6-2 2,-8-1-1,-1 1-1,-6-2 0,-2 1 0,-6 1 1,-8 2 0,-7 0-1,-1 6 4,-7-1-1,1-1 6,-5 2 9,-5-5 1,-2 3-5,-5-1 13,-8-3-7,-6 1-15,-4 1 20,-4-4-24,5 2-2,0-3-3,5-1 2,1-2-3,8-3-5,4 2 8,6-5 0,3 0 1,3 1 0,1-1 1,-1 4 3,2 1-4,5 5-1,9-1 0,8-1-1,7 1 0,11-4 2,7-2-3,10-5-2,9-2 4,4 0 1,1 0 2,-5 0-2,-1 0-3,-3 0 2,-2 0-1,2 0 0,0 0 0,3 0-7,3 0-7,0-2-23,1-5-6,0 2 1,-1-2-30,-2-1 3,-2-2-18,1-1-14,0-3-90</inkml:trace>
  <inkml:trace contextRef="#ctx0" brushRef="#br0" timeOffset="106620.74">11954 6246 81,'0'0'384,"0"0"-287,0 0-51,0 0 1,-97-8 2,50 10-8,-9 10 1,-4 2-17,-4 2 7,-3-5-13,3 0-8,0-5 8,6-3-11,4-3-2,9 0-4,6 0 2,6 0-2,7-3-4,2-3 1,6 2 1,7 1 4,5 2-4,5 1-1,1 0-6,0 0-11,0 0-26,0 0-11,0 11 52,6 3 3,3 6 7,0-3 2,-2 4 21,1 2 7,-3-2-2,4 3 15,-1 0-11,-2-2-14,-1 0-7,1 2-14,-1-2-1,-2 1 4,0-3-6,-1-3-1,-2-2 0,0-5-2,1 0-4,-1-4-30,2-1-30,-2-1-14,0 1-39,0 1-19,0-2-112</inkml:trace>
  <inkml:trace contextRef="#ctx0" brushRef="#br0" timeOffset="106907.55">10911 6757 700,'0'0'63,"0"0"-5,0 0 40,88-5-7,-38-4-22,9-1-31,4 1-8,-2-2-11,-3 5 0,-4 2-5,-4 0-9,-5 4-5,-8 0-26,-8 0-51,-10 0-46,-10 0-118,-9 3-137</inkml:trace>
  <inkml:trace contextRef="#ctx0" brushRef="#br0" timeOffset="107656.57">11120 6895 636,'0'0'28,"0"0"19,0 0 21,0 0 6,83 0-12,-57-3-30,-1 0-23,-7 2-2,-7 1-7,-5 0 0,-5 0-13,-1 0-15,0 0-17,0 0-14,-6 0 37,-6 1 2,-1 5 20,1-2 1,4 0 9,4-1 34,0 0 9,2-1 1,2 3 14,0 3-5,0 4 4,0 2-29,0 6-7,0 6-11,0 9 7,0 2 1,0 2-12,6 3-12,1-4 1,2-5 0,2-3-3,-1-6 0,-4-2-2,-1-3 0,-4-2 0,1-4-19,-1-1 4,-1-3 3,0-4-5,2-1 9,-2-1 4,1-1 1,1-2-4,-2 1-6,2 1 4,1 1 4,2 2 1,-1-1 1,4 1 2,1 3 1,3 1 0,0 1 0,1-1 1,1 1-1,3-2 1,-3-1 0,8-1 2,0-2 4,7 0 5,4-1 10,1 0 1,3-3-3,6 0 2,8 0 0,8 0 8,5-12-12,1-1 8,1 2-9,-6-1-2,-7 3-11,-10 2-4,-11 4-15,-8-1-31,-6 0-98,-8-2-72,-3-3-176</inkml:trace>
  <inkml:trace contextRef="#ctx0" brushRef="#br0" timeOffset="112234.09">13171 6143 16,'0'0'188,"0"0"-149,41 81 7,-31-51-31,-4 1-15,-2 3-37,-2 2-31,2 3-72</inkml:trace>
  <inkml:trace contextRef="#ctx0" brushRef="#br0" timeOffset="112546.04">13345 7178 188,'0'0'82,"0"87"-59,4-44 29,-1 1-13,4-3 19,-6 2-9,-1 2 9,0-2-30,0-2 23,0 0-5,0-7-25,5 0 25,-1-5-35,1 0-8,1-3-3,0-2-18,1 1-31,-2-5-15,-2 0 1,-2-4-32,-1-4 11,0-2 4,0-6 9,-1-3-16</inkml:trace>
  <inkml:trace contextRef="#ctx0" brushRef="#br0" timeOffset="113056.01">13122 6033 744,'0'0'73,"0"0"-70,26 105 22,-10-36 1,0 16 11,-4 12 49,6 12-45,-2 8-14,0 0 7,-2 0 1,-1 1-9,-2-8 2,1-5-1,3-5-5,0-7 16,5-4-6,1-8-18,2-11-3,-1-11-1,2-12-2,-5-10 4,-5-12-12,-6-6 5,-3-11-5,-1-4-10,-4-4-59,0 0-28,0-19-48,0-11-162,0-8-73</inkml:trace>
  <inkml:trace contextRef="#ctx0" brushRef="#br0" timeOffset="113551.57">13580 5717 786,'0'0'18,"0"0"-18,0 0 58,0 0-11,0 0-10,49 108 54,-21-9-2,4 22-21,-4 15 1,-1 7-14,1 5-2,-7 1-20,-8-3 1,-2-2-9,-7-7-10,-2-6 0,2-8 0,5-12-2,6-16-5,3-11 2,3-19-4,-2-12-3,-2-14 1,-4-13-4,-7-11 0,-3-6-1,0-6-11,-1-3-10,-2 0 0,1-19-24,-1-10-42,0-7-58,0-5-15,0-5-102,0-3-55</inkml:trace>
  <inkml:trace contextRef="#ctx0" brushRef="#br0" timeOffset="114045.4">13972 5828 454,'0'0'28,"0"0"16,0 0 72,0-81 0,0 75 12,0 3-22,0 3-32,0 8-39,0 32-20,9 28 74,7 23 26,5 19-74,6 16 9,1 7-7,4 10 0,1 4-13,-2-2 9,-4 1-11,-4-6 10,-2-12-14,-3-6-6,0-18-8,0-15 1,3-11-1,-2-16-2,-2-12 0,-4-14-6,-5-11 3,-5-8-5,-2-8-2,-1-4-6,0-5-15,0 0-9,0-16-22,-1-13-40,-4-12-25,2-6-65,3-8-46,0-5-75,0-5-61</inkml:trace>
  <inkml:trace contextRef="#ctx0" brushRef="#br0" timeOffset="114563.46">14205 5736 719,'0'0'196,"0"0"-182,0 0 25,0 0 47,0 0-11,0 0 1,5-37-52,9 76-21,10 28 4,4 26 40,9 23 3,5 22-15,9 14 5,0 10 0,1 7 1,-4-2-7,-9-8-9,-10-13 1,-3-10 14,-7-15-5,-4-12-12,0-12-7,-2-13-6,2-16 1,2-13-5,-4-18-3,-3-10 0,-2-12-3,-6-8-2,1-7-16,-2 0-12,3-6-6,1-18-32,1-6-35,0-1-5,1 0-22,5 1-6,-1 1-41,2 1-45,-3-1-10,-1 0-27</inkml:trace>
  <inkml:trace contextRef="#ctx0" brushRef="#br0" timeOffset="115013.67">14491 5607 529,'0'0'89,"0"0"-72,0 0 35,0 0 33,0 0-35,0 0-10,0 0 33,30 122 11,-20-42-22,5 18 6,3 15 9,7 15 11,10 13-20,11 12-18,5 9 4,4 3-11,0-6-3,-7-15-10,-9-16-3,-10-17-7,-9-22-8,-11-11-7,-8-16-2,-1-10-3,0-13-4,-1-9-31,-11-8-28,-3-7-36,0-7-17,0-6-84,-4-2-89,2 0-130</inkml:trace>
  <inkml:trace contextRef="#ctx0" brushRef="#br0" timeOffset="120135.11">14503 6845 384,'0'0'151,"0"0"-58,0 0 26,0 0-11,0 0-43,0 0-14,0 0-28,-6-27-12,6 24-2,-2 2-2,2 0 2,0 1 0,0-1 14,0-1 20,0-1 7,0-1-16,11 0-9,5-4 5,2 0-4,6-1-7,3 1 10,-1-1-8,3-2-6,1 0 3,0 1 0,-2 3-1,0 0-7,-2 1 6,-4 4 0,1 1-11,-3 1-1,3 0-1,-2 0-2,4 0-1,-1 0 2,-2 1-2,-1 0 2,-2-1 0,-3 1 3,-1 1 9,-2-1-2,0 1-2,-1-2-4,0 1-2,0 1-4,0 0 5,3 3-4,-4-2 0,2 1-1,-3-2 1,-3 2 0,1 0-1,4-1-3,-1 3 3,-1-3 1,-3 2 1,-1 0-3,-1 0 1,-3 2-2,0 4 0,-2 0-1,0 1 2,0 4 0,0-1 2,-9 4 0,-1-1 0,-5 1-1,3 0 2,-3 3 2,3-2-2,-4-1 0,-1 1 4,0-3-6,-6 2 1,1-2 0,-4-1 1,0-3 0,-4-3 2,-3-4-1,-3 0 5,-1-2-3,-2-1-1,5-2 3,2 1-5,3-2-1,2 0 0,-1 0 0,2 0 0,2 0 3,-3 0-3,-1 0 1,-2-3 0,0-4 0,0 3-2,4-2 1,0 2-1,7 0 2,1-3-2,3 3 2,5-4 1,2 3-1,2 1 4,3-1-5,-2-5 2,3 3-2,0-3 2,2 0-2,0-4-1,0-2 1,0-4 4,15-2-4,6 0-1,6-2 1,0 3 0,0 1 1,-5 3 3,-6 6-5,-1 2 8,-1 0-5,4 2-2,4-1-1,5 2 0,0 1 2,7 2-2,-1-1 0,3 1 2,-2 0-2,2 3 2,-5 0 1,0 0-2,1 0 0,-4 0 3,0 0-1,1 2 0,-2 2-2,2 3 2,-2-1-2,-2 2 0,0 3 1,-3 0 0,-3 0 0,-4 1-2,-2 1 2,-4-3-1,-1 3-1,-3 0 0,-1 2-1,-4 4 1,0 0 0,0 5 1,-10 0 0,-10-1-1,-2 1 2,-7-3-2,-2 2 1,-5-5 3,-2-4 0,-4-1-4,-3-3 0,-7-2 1,-3-2 0,1-3 0,6 0 4,2-2-5,6 0 2,2 1-2,0-2 0,2 0 2,0 0-2,5 0 1,4 0 0,3-10 0,6-2 0,0 0 0,4-6 2,1 2-2,6-4 2,2-3-3,4 1-4,1-4-3,0 1 4,7-2 1,12 2-1,3 2 2,1 1 0,4 6 1,3-1 1,3 3-1,6 3 2,2 1 1,4 3-2,4 3-1,-1 2 1,1 1 1,-4 1-1,0 0 4,-6 0-3,-6 0 1,-2 3-3,-1 3 2,1 2-1,0 2 1,-2-1-2,-4 4 1,-6 1 2,-6 0-2,0 2 1,-10 1-1,-3 1-1,0 2 0,-3 1-4,-17 1 3,-3-2 1,-9 0 0,-7 3 3,-7-6-3,-5 0 0,-1-2 1,3-7 1,6 1-2,7-7-8,8 0 5,-1-2-3,2 0 6,-2 0 0,-2-7 0,0-5 0,-1-2-1,-1-3 0,-1-3-2,8 1-2,2 2-2,8 1 2,4 2 0,7 0 1,4 0 2,1 0-2,0 0-2,0-2 6,9 2-1,6-3 1,3 0-2,9 1 0,8 0 2,9 0 1,4 2-1,2 1 4,1 6-3,-3 2 8,-5 5-1,-4 0 0,-5 0-1,-3 5-5,-7 7 2,-4 2-1,-3 2-2,-2-1 1,-3 2-2,-3 2 0,-2-2 0,-4 0 0,-3-1 0,0 4 1,0 0 0,-8 0-1,-9 2 1,-5-2-1,-6 1 0,-7-4 3,-4-1-2,-6-6-1,2-2-2,3-4-7,2-4 3,8 0 1,0 0-4,6-2 6,0-8 1,2 1 0,1 1 1,6-2 0,3 2 0,6 3-2,5 2-2,1-2-5,0 0-7,3 1-3,9-4 3,5-2 12,4 1 4,0 1 1,0-2 2,1 2-1,4 0-1,3-1 6,4 4 0,3-1-1,-1 5 1,3 1 4,-7 0-1,-6 0-2,-8 0-3,-8 0 0,-4 0-2,-4 0-2,-1 0-4,0 1-1,0 5 0,-3-3 5,-9 3 2,-5-1-2,-6 0 0,-7-1-5,-4 1 4,-3 2 1,-1-3 0,6 0-1,11-3-2,6-1 1,8 0 1,6 0-1,1 0 0,0 0 2,0 0-2,0 0 2,0 0-1,0 0-9,0 0-15,0 0-5,3 0-14,5-4 8,1 2-3,2-1-2,1-1-2,1 3 0,-2-1-6,-4 2-8,1 0-14,-2 0-43,0 0-54,-6 0-31,3 0 0,-3 0-99</inkml:trace>
  <inkml:trace contextRef="#ctx0" brushRef="#br0" timeOffset="122183.42">14472 6978 642,'0'0'158,"0"0"-98,0 0 59,0 0-39,0 0-14,0 0-30,0 0-27,-6-31-6,3 28-3,1 1 0,1 1 0,1 1 0,0-2 1,0-1 1,0 1 3,0-3 2,0 0-1,0-2 4,0 2-2,0-1 5,0 2-7,0-1 14,4 0-15,1 3 0,2-2-3,2 0 1,3-3 0,0 4 1,4-3 0,3-1 5,0 1 2,1 2-1,3-3 1,-4 3-4,2 0 0,0 2-2,-5-2-3,1 1 0,-4 0-2,2 2 3,2 0-3,3 1 2,3-2 1,6 1 2,3-1 2,-2 2 4,2-1 3,-6 1-2,-5 0-3,-5 0 1,-4 0 4,-3 0-1,-2 0-6,-1 0-3,-1 0-3,-2 3 0,2 4 0,-4 1-1,-1 1 0,0 2-2,0-2 2,0 2 0,-9 2 2,-3-3 0,-4 2 1,-1 0 0,-2-3-1,-2-1-1,0 1-1,-4-1 0,-2-2 1,-5-1 4,1-2-2,-3 0 0,1 2-1,-1-2 2,3 0 2,5-2-1,4 1 1,2-2 0,7 0-4,0 0 4,2 0 1,-1 0-5,0 0 3,0 0-2,-1 0 0,4 0-1,1 0 0,2 0 0,5 0-1,-2 0 3,3 0-3,0 0 1,0 0 1,0 0 0,0 0-1,0 0 4,0 0-2,0 0 4,0 0 0,0 0-4,0 0-2,0 0 1,0 0-2,0 0-1,0 0 2,0 0-2,0 0-4,0 0 3,0 0-1,0 0 0,0 0 2,0 0 4,0 0-4,0 0 1,0 0-3,0 0 2,0 0-1,0 0-2,0 0 2,0 0 0,0 0 0,0 0 0,0 0 1,0 0-1,0 0 0,0 0 1,0 0 0,0 0 1,0 0-1,0 0-1,0 0-1,0 0 2,0 0 0,0 0 0,0 0 0,0 0 0,0 0 0,0 0 0,0 0-1,0 0 1,0 0 0,0 0 0,0 0-4,0 0 4,0 0-1,0 0-2,0 0 1,0 0 0,0 0-3,0 0 4,0 0 0,0 0 0,0 0-1,0 0-1,0 0 1,0 0 2,0 0-1,0 0 1,0 0 0,0 0 1,0 0-1,0 0 0,0 0 0,0 0-1,0 0 2,0 0-2,0 0 1,0 0 0,0 0 2,0 0-2,0 0-2,0 0 0,0 0 0,0 0-3,0 0 1,0 0 2,0 0 1,0 0-3,0 0 2,0 0-1,0 0-3,0 0-2,0 0 6,0 0-4,0 0 5,0 0 0,0 0-3,0 0 4,0 0-1,0 0-1,0 0 2,0 0 0,0 0 1,0 0-1,0 0-2,0 0 2,0 0 0,0 0-3,0 0 0,0 0 1,0 0-1,0 0 2,0 0-6,0 0-6,0-3-1,0-3-20,0 1 16,0 0 4,0-1 4,0 0 5,0 3-12,0 0 3,0 0 7,0 0-17,0-2 5,0 2-16,0-3 13,0-2-3,7-2-5,-1 0-10,7-1-18,1-2-20,3-1-7,1 2-61,1-3-6,-1-1 9,-2 1-65</inkml:trace>
  <inkml:trace contextRef="#ctx0" brushRef="#br0" timeOffset="122426.17">14800 6750 9,'0'0'26,"0"0"26,0 0 11,0 0-40,0 0-20,-63 79-3,45-69-29,2 0-118</inkml:trace>
  <inkml:trace contextRef="#ctx0" brushRef="#br0" timeOffset="124256.03">14497 6807 76,'0'0'0,"0"0"-6,0 0 6,0 0 74,107-80-5,-73 61 17,1 2-16,-1 2 7,1 2 13,-3 3-15,0 5-16,-1 3-10,2 2 4,-5 0-19,1 7-11,-3 11-5,-3 4-3,-4 3-3,-1 2 6,-9-2-8,-2-1 5,-7-3-5,0-1 8,0-5-9,-13 1 6,-8-2-2,-6 1-6,-8-1-2,-9-2-4,-2 0 5,-3-3-6,1-1 2,6-1 0,3-5-2,8-2 0,5 0-1,5 0-2,8 0 0,3-3 3,3-3 0,7 1 5,0 1-5,0-1-2,0 3-6,4-1-4,5 0-9,1 2-4,-1-1-9,1 1-8,1-1 1,1 2-13,1-2-2,1 1-3,-2-1 32,1 2 4,-2 0 6,-1 0 2,-2 0-7,-1 0 8,-2 0-10,-1 0-3,-1 0 7,0 0-1,0 0 9,-3 0-11,0 0-15,0 0 16,0 0-1,0 0 0,0 0 6,0 0 2,0 0 12,0 0 3,0 0 5,0 0 6,0 0-7,0 0-2,0 0-1,0 0-1,0 0 2,0 0 8,0 2 6,0-1 3,0-1 0,0 0 5,0 1 1,0-1-5,3 0-6,-1 0 7,-1 0-2,1 1-3,-1-1-8,0 2-1,1-2-2,1 1-1,-1 1-1,1-1-1,-3 0 3,3-1-2,-2 2 3,2 0-1,-2-1 7,-1-1-1,0 0-1,0 0 1,0 0-4,0 0 0,0 0 4,0 0 4,0 0 5,0 0-1,0 0-12,0 0-2,0 0-1,0 0-4,0 0 4,0 2-4,0-2 2,2 2-1,-2-2 1,0 0 0,0 0-2,0 1 1,0-1-1,0 0 2,0 0-1,0 0 1,0 0-1,0 0 0,0 0 1,0 0-2,0 0-2,0 0 1,0 0 1,0 0 0,0 0-1,0 0 0,0 0-4,0 0 2,0 0-9,0 0-4,0 0 2,0 0 7,0 0 0,0 0 0,0 0 0,0 0-1,0 0 6,0 0-1,0 0 3,0 0 0,0 2-2,0-1 2,0-1 0,3 0 0,-3 0 0,0 0 0,0 0 0,0 0 2,0 0-1,0 0 2,0 0-1,0 2-2,0-2 1,0 0 0,0 1-1,1 1-1,1-1 1,-1 0-9,2-1-20,0 1-1,2-1-26,-3 0 12,2 0 23,0 0-8,-2 0-6,2 0-41,1 0-6</inkml:trace>
  <inkml:trace contextRef="#ctx0" brushRef="#br0" timeOffset="124905.25">14873 6996 520,'0'0'152,"0"0"-143,0 0 3,0 0 4,0 0-3,0 0-3,0 0-10,0 0-9,0 0-5,-1 0-18,1 0-31,-2 1-43,2-1-102</inkml:trace>
  <inkml:trace contextRef="#ctx0" brushRef="#br0" timeOffset="126797.42">14813 6836 769,'0'0'260,"0"0"-252,0 0-1,0 0 15,0 0 7,0 0 10,0 0-35,-3 0-4,3 0 0,0 0 1,0 0-1,0 0-1,0 0 1,0 0 6,0 0-2,0 0 5,0 0-6,0 0 2,0 0-4,0 0 0,0 0 0,0 0 0,0 0-1,0 0 2,0 0-1,0 0-1,0 0 0,0 0 0,0 0 0,0 0 0,0 0 0,0 0-3,0 0-8,0 0-7,0 0-5,0 0 5,0 0-5,0 0-1,0 0-19,0 0-34,0 0-39,0 2-28,-3 2-9,2-1-73</inkml:trace>
  <inkml:trace contextRef="#ctx0" brushRef="#br0" timeOffset="127959.99">15190 6450 765,'0'0'69,"0"0"-22,0 0 56,0 0-43,0 0-10,0 0-39,3-18-11,-3 16-35,0 0-19,-4-1-62,-5 1-135,2-1-116</inkml:trace>
  <inkml:trace contextRef="#ctx0" brushRef="#br0" timeOffset="128102.39">14864 6406 846,'0'0'0,"0"0"-77,0 0 15,0 0-83,0 0 74,0 0-120</inkml:trace>
  <inkml:trace contextRef="#ctx0" brushRef="#br0" timeOffset="128289.3">14434 6403 528,'0'0'46,"0"0"11,0 0 50,0 0-11,0 0-33,-91 14-32,64-3-31,2 1-103,0 0-187</inkml:trace>
  <inkml:trace contextRef="#ctx0" brushRef="#br0" timeOffset="128431.17">14058 6614 978,'0'0'0,"0"0"-7,0 0-5,0 0-56,0 0-101,-86 94-185</inkml:trace>
  <inkml:trace contextRef="#ctx0" brushRef="#br0" timeOffset="128629.33">13930 7163 977,'0'0'0,"0"0"-4,0 0 4,0 0 8,0 0 16,0 75-12,0-53-12,3 0-40,7 1-71,1-4-105,4-4-239</inkml:trace>
  <inkml:trace contextRef="#ctx0" brushRef="#br0" timeOffset="128754.06">14213 7501 863,'0'0'0,"0"0"-185,0 0-151</inkml:trace>
  <inkml:trace contextRef="#ctx0" brushRef="#br0" timeOffset="128945.13">14687 7573 653,'0'0'0,"0"0"-172,0 0 114,0 0 58,86-3 140,-71 0-23,-3 3-85,-4 0-23,1 0 27,-4 0-36,1 0-53,3-2-342</inkml:trace>
  <inkml:trace contextRef="#ctx0" brushRef="#br0" timeOffset="129077.98">15198 7490 785,'0'0'295,"0"0"-295,0 0-22,85-63-27,-73 49 24,1 1-69,1-1-305</inkml:trace>
  <inkml:trace contextRef="#ctx0" brushRef="#br0" timeOffset="129397.57">15608 7213 894,'0'0'0,"15"-77"-17,-15 33-38,0-1-17,2 7 67,-1 4-9,1 7 5,1 6 9,1 1 7,-1 2 20,-3-1 20,0 1 5,0-2-29,0-2-12,0-4-4,-7-1-7,-1-6-4,-2-7-16,-5-9-10,-2-8-35,-3-1 20,0 2 45,0 3 8,0 5 25,2 9 24,-2 4-31,1 7-19,-2 9-7,-6 2-41,-1 4-72,-5-1-122</inkml:trace>
  <inkml:trace contextRef="#ctx0" brushRef="#br0" timeOffset="129542.91">15038 6104 572,'0'0'173,"0"0"-171,0 0-2,0 0 0,-104-29 0,62 29-23,-7 0-174,-2 0-173</inkml:trace>
  <inkml:trace contextRef="#ctx0" brushRef="#br0" timeOffset="129707.38">14439 6090 82,'0'0'753,"0"0"-738,0 0 60,-105-23-17,55 23-54,-8 0-4,-8 17-61,-6 6-96,-4 2-12,6 5 29,10-1-107</inkml:trace>
  <inkml:trace contextRef="#ctx0" brushRef="#br0" timeOffset="129863.46">13802 6307 54,'0'0'145,"0"0"-6,-5 77-7,-1-50-28,-1 1-39,-6 4-17,-1 6-24,-5 4-12,-5 6-10,0 3-2,-6 2 0,-1 3-1,-6-2-1,-2 1-2,6-2-52,3-2-70,11-2-136</inkml:trace>
  <inkml:trace contextRef="#ctx0" brushRef="#br0" timeOffset="130075.86">13708 7374 535,'0'0'51,"0"0"-43,0 0 1,39 73-6,-25-49 18,3 0 9,1-2-18,4 0-9,-1-5 11,2 0 36,0-3-44,6 1-3,2-2-3,9 1-83,8 2-107,0-1-97</inkml:trace>
  <inkml:trace contextRef="#ctx0" brushRef="#br0" timeOffset="130299.94">15192 7771 595,'0'0'146,"0"0"-146,96-56-9,-61 36-66,0-4-1,-3-2-124</inkml:trace>
  <inkml:trace contextRef="#ctx0" brushRef="#br0" timeOffset="130511.05">15913 7168 588,'0'0'0,"22"-83"0,-20 38-115,-2-4-45,0-4 85,-3-3 45,-1-2-52,4-3 82,0 5 77,0 6 63,0 7-50,-3 7-35,-6 1-55,-7 3-81</inkml:trace>
  <inkml:trace contextRef="#ctx0" brushRef="#br0" timeOffset="130647.11">15465 6216 475,'0'0'0,"0"0"-148,-97-17 132,67 14-106</inkml:trace>
  <inkml:trace contextRef="#ctx0" brushRef="#br0" timeOffset="138123.1">14701 6770 25,'0'0'0,"0"0"-6,80-71 6,-63 37 45,-5 0 34,-6-5-12,-6 0-67,0-5-26</inkml:trace>
  <inkml:trace contextRef="#ctx0" brushRef="#br0" timeOffset="154051.97">13451 6786 1107,'0'0'220,"0"0"-186,0 0-25,0 0 12,0 0 44,0 0 6,0 0-35,31-24-36,-31 24-1,0 0 0,0 0 1,0 0 6,0 0-5,0 0-1,0 0 2,0 0 3,0 0 2,0 0-2,0 0-2,0 0 2,0 0-2,0 0-2,0 0-1,0 0 0,0 0-1,0 0-4,0 0 4,0 0 1,0 0-2,0 0 1,0 0 1,0 0 0,0 0 0,0 0 0,0 0 0,1 0 2,-1 0-1,0 0-2,0 0 1,0 0 0,0 0 1,0 0 2,0 0-3,0 0 0,0 0 0,0 0-6,0 0-14,0 0-20,0 0-19,0 0-18,0 0-38,0-2-17,0-1-10,0-2-81,0 0 35,4-2-87</inkml:trace>
  <inkml:trace contextRef="#ctx0" brushRef="#br0" timeOffset="155132.64">14941 7040 488,'0'0'359,"0"0"-298,0 0-48,0 0 13,0 0 37,0 0-3,-2 0-24,2 0-28,-1 0-6,1 0 3,-1 0 3,1 0-2,0 0 5,0 0-2,0 0 1,0 0-1,0 0 5,0 0-8,0 0-3,0 0-2,0 0 0,0 0-1,0 0 0,0 0 0,0 0 0,0 0-1,0 0 1,0 0 1,0 0-1,0 0-2,0 0 1,0 0-2,0 0 1,0 0 2,0 0 0,0 0 0,0 0 0,0 0-1,0 0 1,0 0-2,0 0 1,0 0-1,0 0-1,-3 0-3,2 0-1,1 0 3,0 0 1,0 0 3,0 0 0,0 2-2,0-2-1,-2 0 1,2 3-4,0-3-1,0 0-2,0 3 2,0-1-1,0-1-1,-1 1-4,1-1-7,-2-1-1,2 0-5,-1 0-2,-1 0-5,1 0-4,1 0-2,-2 3-11,1-3-8,1 0-16,0 0-15,0 0-29,0 0-98</inkml:trace>
  <inkml:trace contextRef="#ctx0" brushRef="#br0" timeOffset="182772.21">15049 13634 403,'0'0'75,"0"0"-60,0 0 17,0 0 25,0 0 21,0 0-22,0 0-30,0 0 5,0 0 18,0 0 1,0 0-6,0 0-7,0 0-9,0 0-1,0-3-3,0 1-5,6-1-10,1-2 3,-1 1 7,0 1-4,-1-2 0,1 5 0,-2-4-2,-1 2-8,0 0 6,3 1 1,2-2-5,3-1-4,1 1 0,-1 0 2,1 0 7,-2 1-3,2-1-5,3 2 2,-1-2 4,-1 1-1,-4 0 0,1 2-5,2-3 1,3 3-3,3 0 4,0-2-2,-3 1-1,-1-2-3,2 2 6,-2-1-6,5 1 5,-3-3 1,-1 1-2,-1 1 0,-1 1 4,-4-1-4,-1 1 4,-1 1-6,1 0 1,2-1-2,-2 1-1,1-2 0,2 1 1,2 1 0,-2 0 1,3 0-1,1-2 0,0 0 2,1-1-2,1 1 2,0 1-1,-1-1 1,-3 1-1,2 1 0,-4 0 1,-1 0-1,2 0-2,0 0 1,3 0 0,-3 0-1,2 0 1,-1 0-1,-1 0 0,0 0 1,6 0 0,-1 0 1,0 0-2,1 0 0,-2 0 0,-2 0 1,-1 0 1,2 0-1,-1 0-1,-1 0 3,2 0-2,-1 0 0,-3 0-1,2 0 0,-2 0 1,-1 0-1,4 0 0,-2 1 0,1 1 0,-1-1 2,-1-1-2,2 0 0,-4 2 0,-1-2 1,2 0-1,-1 0 0,0 3 0,-2-3 1,3 2-1,-2 0 1,-2-1-1,2 1 0,2-1-1,-1 2 1,2-2 1,0 1-1,1 1 0,1-1 0,-2 0 1,-2-2 0,1 0-1,-2 1 0,-1-1 0,1 0 0,1 2 1,-3-1-1,1 2 0,2-2-3,1 1 3,-2 1 0,1-3 0,-2 5 1,-1-2-1,3 0 0,-1-1 0,2 1 0,-1-2 1,3 3-1,1-3 1,0 2 0,3-2 0,-4 2 0,1 0-1,1 1 0,-2 1 0,-1-2-1,0 3 1,-5-3 0,3 2-1,0 0 1,-1-1-2,6 1 4,-3 0-4,-1 1 2,2-1 0,-2 1 0,3 1 0,-3-2 1,0 2-1,-1-4 1,2 0-1,-5 0 1,0-2-1,-3 1 0,-2-2 0,1 0 0,-1 0 1,-1 0-1,0 0 1,0 0 1,0 0-2,0 0 3,0 0 0,0 0-3,0 0 1,0 0-1,0 0 6,0 0-6,0 0 1,0 0-1,0 0 4,0-5-4,0-2-7,-1-2 6,-2 1-2,-2-2-2,-1 1 5,2 1 0,-1-3 0,-1 5 0,2-2 0,-1 2 0,-1-2-4,0 0-3,-4-1 6,1 0-1,0 2 1,-1 1 1,5 0 0,2 4 0,-1-3 1,1 4-1,0-1 1,1 1-1,1 1 0,-1 0 0,2 0 0,0 0-1,0 0 2,0 0 0,0 0-1,0 0 0,0 0-2,0 0-1,0 0-5,5 1 8,5 9 4,2 2-4,-2-1 4,1 2-2,-1-2 2,1 0-4,-1-1 3,2-1-1,-3-1-1,0 1 1,1-2 2,-1-1-1,-1 2-1,-1-3 0,-1-1 0,-1 0 1,-2-4-3,0 3 1,-2-3 0,2 2 1,-1-1 0,-2 0 0,1 1-1,1-2-1,-2 0 1,0 0 0,0 0 1,0 0 0,0 0-1,0 0 2,0 0-3,0 0 1,0 0 1,0 0 0,0 0 3,0 0-5,0 0 0,0 0 0,0 0-2,-6 0 2,-3 0 0,1 0 0,-5 0 6,1 0-2,-3 3-2,5-2 3,-3 3-3,5-1-2,0-1 0,4-1 2,-2 1-2,-3 0-2,3 0 2,-3 1 0,6-3-1,0 0-10,-1 0-27,4 0-50,0 2-31,0 3-8,0 1-109,0-2-33,0 3-42</inkml:trace>
  <inkml:trace contextRef="#ctx0" brushRef="#br0" timeOffset="183507.65">16609 13534 88,'0'0'282,"0"0"-217,0 0-9,0 0 18,0 0-26,0 0 14,0-5-8,0 5-8,0 2-8,0 6 10,0 1 1,1 1-16,4 0-5,5 0-8,0-1-5,0 1 1,-3 0 3,2 0-8,0-1 3,0 2 3,-3-2-13,0-1 2,-2-3-3,1 1 2,-4-3-5,2-1 3,-3-1-1,2 0 3,-2 0-1,3 2 7,-2 0-1,2-2-7,-1 3 5,-1-1-7,1-1 1,0 0 3,-1 0-3,-1-2 2,2 0-2,-2 0 7,0 0 1,0 1-1,0-1-1,0 0 0,0 0-4,0 0-1,0 0-2,0 2 1,0 1 8,-3-1 6,-5 3 0,-1-1-5,-1 2 9,-1-1-5,1 0 2,-2-1-2,3-1-4,0 1-5,0-1-3,0 0 1,0-2 2,-4 3-3,1-2 2,1-2-1,1 2-4,5-2 1,2 0 0,3 0-1,0 0-2,0 0-14,0 0-42,8 0-43,5 0-43,-1 0-145,-1 0-87</inkml:trace>
  <inkml:trace contextRef="#ctx0" brushRef="#br0" timeOffset="186229.82">15269 13600 188,'0'0'110,"0"0"6,0 0-16,0 0 1,0 0 5,0 0-23,0-12-24,0 12-4,0-1-13,0 1-1,0 0-15,0-2-7,0 1-6,5 0-10,4-2-3,3 1 2,3-1-1,3-1-1,1 1 2,0-1-2,1-1 1,1 0 1,0 2 0,-2 0-2,3 0 0,2 0-2,3 0-7,-2 1-6,0 2 4,-4-3 4,2 3-1,-2 0 7,-2-2-4,4 1-1,0-1 1,-2 1-1,2-1-1,-5 2 4,1-1-4,-1 1 7,-3-3 0,0 3-8,-2-2 6,1 0 1,-4 2 0,3 0-10,0 0 10,7 0-6,3 0-12,4 0-9,3 0 3,-2 0 8,0 7 7,1-6-6,-3 4-5,0-2 4,-4 0 10,-2-1-9,0 3 10,-1-3 6,0 3-3,0-2 0,-1-3-2,3 4 3,0-3-6,-3 1 3,2-2 3,1 1 0,-4 1 3,1 0-1,-6 3 0,4-1-2,-2 0-4,5 1 0,-3-1-3,4 3 3,-5-4-4,4 0 7,-3 0 3,-1 0 0,2-1 1,-3 1 2,1-1-2,-4 1-1,-3-2-1,-2 2 1,1 0 1,-3-1 0,1-2-1,-1 3 0,-2-3 1,1 2-1,-2 0 1,-1-1-1,2-1 2,-2 0 0,0 0 2,0 0 0,0 0-1,0 0 1,1 0 2,-1 0-2,0 0 3,0 0-3,0 0 0,0 0 3,0 0-7,0-1-3,0-9-4,-6-1 0,-1 0 0,1-2 3,-4 1 4,2 1 2,2 2 0,-2 2 3,0 2-1,3 0 1,0 3 4,3-1-7,-1 3 2,1-2 0,2 2 3,-1 0-3,1 0 1,0 0 0,0 0 5,0 0 1,0 0 0,0 0 0,0 0 0,0 0-5,0 0 0,1 2-3,2 6 0,1-1-1,1 2-2,0-1 5,2-1-5,-4-1 0,1 0 0,1 1 0,-2-1 0,0 0 4,2-1-4,-5 0 1,4-2-1,-3 1 0,-1-1 1,2-1-1,-2 1 0,0-1 1,0 0-1,0-1 0,0-1 0,1 0 0,-1 1 0,0-1-1,0 0 1,0 2 0,0-2-1,0 0 1,0 0 0,0 0 1,0 0-1,0 1 0,0-1 0,0 0 1,0 0-1,0 0-1,0 0 1,0 0 0,0 0 0,2 0 0,-2 0 0,0 0 0,1 0 0,-1 0 0,0 0 0,0 0-1,0 0 1,0 0 0,0 0 0,0 0 0,0 0-3,0 0 3,0 0 0,0 0 0,0 0-2,0 0-3,0 0-3,0 0-3,0 2 8,0 1 3,-4 2 6,-5 0 1,3-1-4,-2 1-1,1 1 0,-2-2-2,-1 1-9,2-3-158,2-2-187</inkml:trace>
  <inkml:trace contextRef="#ctx0" brushRef="#br0" timeOffset="188471.59">16755 15345 167,'0'0'26,"-30"79"-16,15-42 6,-7 2 34,-1-6 0,-2-1-10,-3-3-7,-3-3-16,-6-1-2,1-2 16,-5-5 21,-2-4-23,0-2 0,2-2-18,5-1-8,1 1 4,5 3-7,-1-1-9,1 4 9,-3-1 0,-3 1-2,-6-2 2,-4-1 0,-5-3 0,-4-7-7,2-3-35,1 0-45,4 0-158</inkml:trace>
  <inkml:trace contextRef="#ctx0" brushRef="#br0" timeOffset="195612.08">6560 14021 97,'0'0'56,"0"0"-27,0 0 1,0 0 18,0 0 7,0 0 5,0 0-9,-15-3-4,15 3 2,0 0 8,0-2 7,0 2 2,1-1-22,9 1-16,12-1-5,5 1 10,6 0-10,5 0 16,7 0-6,0 0 2,3 0-5,-5 0-1,-4 0-10,-8 1-8,-3 0-1,-6-1-4,-6 2 2,-6-1-6,-4 1-1,-4-2 1,-2 0-1,0 0 0,0 0 2,0 0-2,0 0 4,0 0-5,0 0 0,0 0-1,0 0-8,0 0-1,0 0-4,0 0-5,0 0-10,0 0-15,0 0-19,0 0-11,0 0-21,0 0-18,0 4-37,0-1-64</inkml:trace>
  <inkml:trace contextRef="#ctx0" brushRef="#br0" timeOffset="196699.98">5607 14797 512,'0'0'174,"0"0"-120,0 0-23,0 0 32,0 0 8,0 0 4,0 0-20,35-4-3,-3 4 5,7-3 12,7 0 19,6-1-31,-1 1-9,0 0-19,-2 0-8,-4 0-3,-5 2 1,-6-1-7,-8 2-1,-9 0-6,-6 0-2,-5 0-1,-3 0-2,-3 0-1,0 0 1,0 0 1,0 0-1,0 0-7,0 0 5,0 0-16,0 0 3,0 0-12,0-2-6,0 2 2,0 0-10,0 0-42,5 0-26,0 0-11,6 0-111,5 0-13,7 0-191</inkml:trace>
  <inkml:trace contextRef="#ctx0" brushRef="#br0" timeOffset="197361.19">7879 14861 695,'0'0'99,"0"0"-47,0 0 61,0 0-34,0 0-27,0 0 25,19-12-15,-2 10-28,8-2-14,3 2 19,5-2-11,0 1-2,1 2-6,-4-2-7,-3 2-6,-6-1 3,-6 1-4,-8 1-5,-4 0 0,-3 0-1,0 0-24,0 0-45,0 0-73,-19 3-29,-17 9-12,-15 0-111</inkml:trace>
  <inkml:trace contextRef="#ctx0" brushRef="#br0" timeOffset="200128.49">4171 15649 320,'0'0'322,"0"0"-218,0 0-59,0 0-5,0 0 37,0 0 27,-63-29-28,63 29-38,0 0-31,18 0 3,18 0 11,21 0-2,26 3 42,23-3-2,19 0 0,8 0-32,1 0 16,2 0 9,-1 0-11,-6-5-14,-8 0-9,-9 1-4,-14-2-3,-17-1 6,-17 1-9,-15 2-2,-13 1-6,-14-1 5,-10 2-5,-5-1 0,-4 2 2,-1 1-2,-1-2-3,-1 1 3,0 1-3,0 0-2,0 0 0,0-1 2,0 1-1,0 0 1,0 0 1,0 0-3,0 0 1,2 0 0,-2 0 3,1 0-7,-1 0 5,0 0 2,0 0-4,0 0 1,0 0-1,0 0 3,0 0 2,0 0 0,0 0 0,0-2 1,0 2-1,0 0 0,0 0 0,0 0 1,0 0-1,0 0-1,0 0-3,0 0 3,0 0 0,0 0 0,0 0 0,0 0 0,0 0 1,0 0 0,0 0 0,0 0 0,0 0 2,0 0-1,0 0-2,0 0 1,0 0 0,0 0 1,0 0-1,0 0 0,0 0 0,0 0 2,0 0-2,0 0 0,2 0 0,-2 0 2,0 0-1,0 0-1,0 0 0,0 0 0,0 0 0,0 0 1,0 0-1,0 0 0,0 0 0,0 0 0,0 0 0,0 0 0,0 0 0,0 0 1,0 0-1,0 0 0,0 0-1,0 0 1,0 0 1,0 0-1,0 0-25,0 0 25,0 0 1,0 0-1,0 0 0,0 0 0,0 0 0,0 0 1,0 0 0,0 0-2,0 0 1,0 0 0,0 0 0,0 0 0,0 0 0,0 0-1,0 0 1,0 0 0,0 0-1,0 0 1,0 0 0,0 0 0,0 0-1,0 0 1,0 0-1,0 0 2,0 0-2,0 0 1,0 0-2,0 0 2,0 0 0,0 0-2,0 0 0,0 0 2,0 0 0,0 0 0,0 0-2,0 0 2,3 0 0,-3 0 0,3 0-1,-3 0 1,3 0-2,-2 0-1,-1 0 0,2 0-2,-2 0 3,0 0 0,0 0 1,0 0-1,0 0 0,0 0 1,0 0 1,0 0 0,0 0 0,0 0 1,0 0-1,0 0 0,0-1-1,0 1-1,0 0-1,0 0 1,0 0 1,0 0-1,0 0 0,0 0 1,0 0-3,0 0 2,0 0-4,0 0 1,0 0-1,0 0 1,0 0-2,0 0 1,0 0 0,0 0 4,0 0-1,0 0-1,0 0 4,0 0-1,0 0 0,0 0 0,0 0-2,0 0-2,0 0 0,0 0-3,0 0 1,0 0-1,0 0 1,0 0 0,0 0-5,0 0 3,0 0-4,0 0-2,0 0-8,0 0-19,0 0-2,0 0-8,0 0 8,0 0 10,0 0 5,0 0 2,0 0 6,0 0 3,0 0-8,0 0 3,0-4-9,0 1-2,0-2-41,2 1 17,-1-1 6,2 0 14,-3 2 3,0-1-23,1 0 8,0-2 21,1 1-28,0-1 0,-1-2 18,1 4 21,-1-5-21,1 2-1,-2 0-26,0-3-71</inkml:trace>
  <inkml:trace contextRef="#ctx0" brushRef="#br0" timeOffset="203749.77">15135 13650 38,'0'0'179,"0"0"-130,0 0-14,0 0 23,0 0 9,0 0-11,0 0-19,-7 0-11,7 0-11,0 0-2,-2 0 0,2 0 8,-1 0 9,1 0 12,0 0 1,0 0 0,0 0 13,0 0-11,0 0 1,0 0-7,0 0-4,0 0-5,0 0-5,0 0 2,0 0 3,0 0 8,0-4-5,4-1-13,4 1-6,1 0-2,1 0 7,1-1-5,-1-1 3,5 0 1,-1-2-2,0 1 6,-2 0-3,2 0-3,-5 2 2,1 0-8,0 0 9,-2 3-4,3-2-12,0 0-1,4 0 7,3 1-5,-1 0-1,3-1 2,-2 1-5,-1-1 3,2 1 1,-4 0-1,1 1-2,-3-1 2,0 2-3,-1 1 4,-2-3-3,5 1 0,-1 0 0,2-1-1,1 2 1,-1-1 0,-3 1-1,2-1 1,-3 1 0,0 1-1,0-3 1,-3 3-1,1-2 1,1 0 1,-2 2 0,4 0-1,2-1 1,3 1-2,-2 0 1,2 0-1,-3 0 0,0 0 0,-2 0 1,-1 0-2,0-2 1,0 2 0,0-1 0,-3 1 1,3-1-1,-1 1 0,1 0 3,1 0-3,0 0-1,2 0 1,0-2 1,1 2-1,-3 0 0,3 0-2,-3 0 2,5 0 2,-1 0-2,-1 0 1,-2 0 0,3 0-1,-2 0 0,2 0 0,-4 0 0,0 0 0,0 0 0,0 0 0,-3 0 0,1 0-1,1 0 0,0 0 1,1 0 0,1 2-3,-2 0 5,2 0-4,0 1 4,1-1 0,-2 1-2,-1-2 0,2 2-1,0 2 1,-2-2-3,2 2 2,-1-4 1,-2 4 1,0-2-1,-1-3 0,-1 3-1,2 1 0,-1-1 1,0 1 0,0-1 1,0 2-1,0 0-2,-1-1 2,-1-1-1,0 0-1,-3-1 2,-1 0 3,-1-1-3,3 1-3,-3 0 3,0 1 0,0-2 0,0 2 0,2 0 0,0-1 0,2 1 0,-2-1 1,-2-1-1,0 1 0,-1-1 0,-1-1 0,-1 0 0,2 0-1,-2 0 0,0 0 1,0 2 0,0-2 0,0 0 0,0 0 0,0 0 1,0 0-1,0 0-1,0 0 1,0 0 0,0 0-2,0 0-2,0 0 4,0 0 0,0 0 0,0 0 0,0 0 0,0 0 0,0 0 0,0 0-1,0 0 1,0 0 0,0 0-1,0 0 0,0 0-3,0 0 4,0 0-1,0 0 1,0 0 0,0 0 0,0 0 0,0 0-1,0 0 1,0 0-6,0 0 6,0 0-7,0 0 4,0 0-7,0 0 3,0 0 3,0 0 3,0 0-4,0 0 5,0 0 0,0 0-3,0 0-9,0 0 3,0 0-9,0 0 10,0 0 1,0 0 7,0 0-4,0 0-2,0 0-4,0 0 3,0 0-5,0 0-7,0 0-2,0 0-14,0 0 3,0 0 3,0 0 8,0 0 4,-3-6 0,-3 1-5,-1-3 12,0 2 1,1-4 3,0 3 3,0-3-2,-2-4 1,-1 3-6,1 0 5,2 1 2,-1 3 3,4 2 2,-3 0-1,4 1 1,1 3 3,-1-1 0,2 0-2,0 2-2,0 0-1,0 0 1,0 0 0,0 0-1,0 0 7,0 0-1,0 0 3,0 0-3,0-2-3,0 0-1,0-3 0,0 2 2,-1 0-4,1 1 0,-2-1 1,0 0 2,2 0 2,-1 2 5,1 1-2,0 0 2,0-2 3,0 2 1,0 0 2,0 0 2,0 0 1,0 0-8,0 0-2,0 0 2,0 0-6,0 0 1,0 0-1,0 0-5,5 8 2,5 3 4,0 1-3,1 4 5,-2-4-2,1 4 5,-1-4 0,2 2 1,1-1-4,-3-1 2,1 0-2,0-2-4,-1-1 1,-3-2 1,-1-1-5,-2-2 4,-1 1-3,-2-5-1,4 2 1,-3 0-1,-1-2 1,2 0 0,-2 1-1,1-1-1,-1 0 0,0 1 0,0 1 1,0-2-1,0 0 0,0 0 1,0 0 0,0 1 0,0-1-1,0 0 0,0 0 1,2 0 3,-2 0-4,0 0 0,1 2 1,1 1-1,1 2 1,0 0 0,0 0 0,0-3-1,0 3 1,-1-2 2,1 0-1,-1-1-2,1 1 1,-1 0 0,-1-2 0,2 3 1,-1-1-2,-1 1 1,2 1 1,0 0-1,0 1-1,0-3 2,-3-2 0,0 1-2,0-2 1,0 0 0,0 0-1,0 0 0,0 0 3,0 0 1,0 1-2,0 1 1,-10 3 4,-9-3-4,0 4 1,-8-2 0,-4 0 0,-3 0 0,-6 1 5,5-4-2,4 2 0,10-1-6,6 1-2,9 1 1,3-2 0,0-2 0,0 1 0,0-1-1,0 0-1,2 2-2,1-2-5,0 0-6,0 0-10,0 0-26,0 0-64,0 0-34,4 0-130,4 0-118</inkml:trace>
  <inkml:trace contextRef="#ctx0" brushRef="#br0" timeOffset="209600.08">8295 17931 825,'82'-2'149,"34"-1"-59,35 2 43,22-5-10,9-1-23,1 1-7,-11 2-39,-20 4-1,-21 0-31,-22 0-6,-24 7-5,-17 3-2,-19-3 1,-16 2-8,-11-5 4,-10-1-6,-5 0 0,-4-3 1,-3 0-2,0 0-1,0 0-4,0 0 3,0 0-6,-13 0 0,-10 0 7,-9 0-4,-9 0-11,-6 0-4,-4 0-13,-10 0-2,-10 0 6,-9 0 12,-11 0 6,-12 0 2,-9 0-2,-9 0-6,-7 0-6,-4 0 2,2 0-2,4 0 8,13 0 4,16 0 2,17 0 8,19 0 2,20 0 2,16 0-1,14 0 5,11 0-2,0 0 18,25 0-5,25 0 8,23 0 3,18 0-5,9 0-5,-2 0-4,2 0 1,0 0 8,-1 0-11,-5-4-9,-8-1-3,-11 4 0,-8-3-1,-14 2-2,-12 2 1,-12-1-3,-13 1-9,-9-2-22,-3 1-6,-4-2-12,0-3-30,-4-1-96,-14 0-2,-3-1-42,-4 2-7</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2T03:59:39.01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1F497D"/>
    </inkml:brush>
  </inkml:definitions>
  <inkml:trace contextRef="#ctx0" brushRef="#br0">1280 1350 771,'0'0'67,"0"0"-36,0 0 56,0 0-2,0 0 5,0 0-33,0 0-30,0 0-7,4-6 1,-4 6-6,0 0 13,0 12-12,2 6 7,-2 5 8,3 5 0,-3 3-10,3 7 14,0 11-15,5 12 12,5 14 0,0 9-1,7 5-8,-5-2-6,1-3-3,-4-1-5,-2-5-3,-6-3 1,-2-3-2,0-6-3,-2-1 0,0-5-1,1-6 0,2-6 0,-1-5-1,1-6 0,0-6-1,-3-3 1,0-5 1,0-1 0,0-5-1,0-3 1,0-1-1,0-3 1,0-2-1,0-1 1,0-1-1,0-4 0,0 1 2,0-3-1,0 0 1,0 0-1,0 0-1,0 0 0,0 0-3,0 0 3,13 0 0,23 0 6,19 0 9,25 0 4,21 0-13,18 0 12,6 0 0,5-7-6,-3 4 4,0 0 13,-3 3-12,-5 0-4,-3 0 6,-13 3-14,-19 3-4,-16-1 2,-17 0-3,-11 1 0,-14-4-1,-10 1 1,-4-3-1,-8 2-1,1-2-1,-2 0-1,-2 0 0,1 0 4,-2 0 0,1 0 0,-1 0-3,0 0 1,0 0-3,0 0-1,0 0 2,0 0-2,0 0 4,0 0 1,0-10 1,0-6-6,0-8 5,5-6 2,4-9-2,0-9 1,9-12-1,-2-18 1,-4-15 0,-6-16-2,-2-13 0,-4-4 2,0-4-1,-10 2 1,-4 5 0,-5 6 3,-3 3-1,-1 8 2,1 9-2,3 15-1,2 12-1,5 16 0,3 8 1,2 9-1,4 6-1,1 9 1,1 3 0,1 7-1,0 1-1,0 8 0,0 0-2,0 1-14,0 2-3,0 0-5,0 0-6,0 0-28,0 0-31,0 5-55,0 14-33,0 7 15,0 7-47,0 4-57,0 3-175</inkml:trace>
  <inkml:trace contextRef="#ctx0" brushRef="#br0" timeOffset="1872.97">3103 2353 214,'0'0'218,"0"0"-174,0 0 33,0 0 15,0 0-23,0 0-15,0-1-9,0 1-12,0 0-4,0 0 5,0 0-4,0 0-6,0-1-3,-12 1 5,-6 0-9,-6 0-5,-6 0 1,-1 0-5,-5 0 0,0 2-1,-2 1-3,1 4 7,5-3 2,4 1-3,11-2-3,7-2-1,5-1 0,5 0 5,0 4 14,0-4-8,0 0-5,0 0-4,0 0-3,0 2-3,0 3 1,0 7-1,0 0 8,0 10 6,0 0 3,2 7-2,5 2-6,-1 3-5,3 4 5,-1-4-5,-1 0-1,0-2-3,-4-1 1,0-6 3,0-1-5,-3-5 2,2-5-1,-2-5 0,0-2-2,0-4 1,0-3-1,0 0 2,0 0-1,0 0 4,0 0-2,0 0 1,0 0 0,0 0 1,0 0-1,0 0 0,0 0-4,0-3-6,0-3 3,0-1 0,0 0-11,0-4 4,0 0 1,0 0 0,0 0 3,0 5 5,0 0 1,0 1 0,1 0 3,13-1 7,11 3 5,8-4 3,13 0 8,6 2 7,-1-3-1,3 3 4,-9 1-5,-4 1-10,-8 1-4,-9-1-10,-7 3-6,-9 0 0,-6 0-2,-2 0-4,0 0-29,0 0-11,-2-4-1,-15-2-8,-6-1-34,-8-2-29,-5-4 32,-4-1-40,-5-3-46,-4 2 35,1-1 86,9 1 50,11 6 46,12-1 21,9 5-30,7 0 67,0 3 12,0-1-33,0 1-32,7-1-1,7-1-3,3-1 3,10 0-8,6-2-11,0-1-11,5 3-10,-7-2-4,-11 5-2,-5 1-2,-11-1-2,-4 2-6,0 0-32,0 0-25,-16 0 9,-7 0 42,-8 0 2,-7 3 0,11 2 10,7-1 1,11-3 0,6 0 6,3-1 23,3 0 44,18 0-9,9-4-37,7-1-2,0-1 23,-10 2-10,-9 4-15,-7 0-15,-6 0-9,-5 1-5,0 13-21,-20 6 0,-19 1-4,-15 0 11,-10-2-1,3-7-12,-1-1 1,9-3 8,8-5-10,11-3-26,10 0-11,11-6-5,5-13-102,4-5-277</inkml:trace>
  <inkml:trace contextRef="#ctx0" brushRef="#br0" timeOffset="3642.58">39 1886 296,'0'0'63,"0"0"-9,0 0 60,0 0-7,0 0 0,81-42-44,-23 25-13,22-2-1,11-4 10,14 1-16,13 3 9,17-1-8,16 1-17,10-1-12,15-2-6,3 0-5,-7-1-2,-13 3 3,-17-1-2,-14 4-2,-17 5-1,-11 1 0,-9 2 2,-9 4-2,-8 2 0,-16 3 0,-10 0-5,-9 0-4,-7 0 1,-3 0-11,-2 1-7,1-1 15,2 0 1,0 0-7,-3 0 13,1 0 3,-9 0 1,-7 0 0,-4-1 0,-7 1 0,-1 0-3,0-2-23,0 2-48,-3 0 11,-6 0 17,0 0-57,2 0 23,4 0 29,3 0 27,0 0 23,0 0 0,0 0 2,0 0 13,10 0 2,1 0 16,6 0 3,3 0 2,7 3-2,6 2 21,1 4-21,5-2-2,-2 2 4,-3-3-9,-4 1-6,-3-2 1,-3 0-4,-8 0-10,-4 0-6,2 2-3,-2 0 0,4 2 4,1-3-4,-2 2 4,2-2-4,-5-1 0,-3 1 3,-1-3-2,-1 0-1,-6-2 6,1-1 1,4 0 3,2 0 1,8 0-4,2 1 3,3-1 3,1 0 3,0 0-2,-5 1-9,-5 3 15,-5 1-9,-5-1-11,-2 7-1,-2 3 1,-22 6 2,-12 4 8,-10 0-3,-5 3-7,-4-1 4,-6-1-3,-2-1 4,-5-2-5,-4-4-4,-1-3 4,-7-3 4,-4-6-4,5-3-4,6-1 1,9-2-10,10 0-14,3 0 12,1-6 11,-2 2-4,7 3 1,7 1-1,7 0-12,16 0-49,8 0-56,0 0-28,1 0 24,-5 0 28,0 0-7,-5 5 3,-6 1 22,-6 0-78</inkml:trace>
  <inkml:trace contextRef="#ctx0" brushRef="#br0" timeOffset="5060.92">1355 1989 191,'0'0'162,"0"0"-153,0 0 31,-105 17 31,77-9-20,-4 1-17,1 2-3,1 1-2,2 1-4,6-5 20,8-1-8,7-1-13,7-4-17,0 5 6,10-2 37,8 2-6,3 1-26,0 1-6,0-1 2,4 1 1,10-1-9,11-3-4,12-1-1,9-4-1,6 0-7,3 0 2,1 0 4,6 0 1,5-10-2,3-3 2,3-4 0,2-3 3,7 1-3,-1-3-4,7 2 4,-1 3 9,0 1-6,-6 6 3,-11 2-4,-11 4 2,-10 1-4,-7 3 0,0 0-1,-2 0-4,-3 0-1,-3 0 6,2 3-7,-4 2 3,-5 2 4,0 2 0,-6 1 0,0 0-1,-1 2-28,-9-4 27,-1 1 2,-13-2-1,-6 2 0,-8 1 1,-4 0-10,0 4 2,-9 3 7,-16 5 1,-11-2 0,-13 4 0,-14-1 0,-12 2 2,-14-3 6,-14 0-8,-9-2 0,-7 0 0,-12-1-9,-7-1-45,-5-3-23,-7-6 3,-1-5 0,0-3-2,4 2 54,11-3 22,15 0 16,14 0 3,11 0 13,7 0-6,4 0-18,4 0-4,5 0 17,3 6 0,4 5-13,4 5-6,11-1-2,5 2 0,10 2 4,9-2-4,8-3 1,10-1-1,5-1-8,7 2-16,0 0 17,1 2 7,14-2 0,6-2-1,3 3-9,4-6-12,10-2 12,12-1-6,17-6-39,14 0-52,16 0 1,13-13 74,9-9 32,4 1 86,-7 2 23,-10 2 8,-3 5-55,-2 1-50,5 0-12,11 2-13,-1-2-22,3 1 1,-1-2-59,-6 3 93,-9 0 41,-17 3 5,-11 5 2,-9 1 6,-3 0-38,-3 8-14,3 11 11,-8 1-5,-3 5 13,-3-3-18,-10-5-3,-6-1 0,-12-4-2,-9 2 2,-12-3-16,0-2-3,-29 1 12,-15 2-3,-17-3 9,-14 1-10,-13 0 9,-12-3 0,-14 2 4,-16-1 3,-13-1 3,-13 0 8,-8 2-13,-7 0-3,-8 3-5,-2 4 3,-2 1-35,8-2 37,17-4 7,15-5-7,16-6-25,18 0-44,11-5-75,10-10-22</inkml:trace>
  <inkml:trace contextRef="#ctx0" brushRef="#br0" timeOffset="5893.76">293 2012 174,'0'0'217,"0"0"-210,0 0 8,-84-59 12,60 52 38,3 3-14,-2 4-34,9 0 0,-4 0-5,6 0 6,2 0 18,4 0 1,3 0 7,1 5 8,2 4-14,0 8-4,0 11 27,2 8-14,7 7-26,1 3-10,1 0-3,-4 1-4,2-7-4,-3-8 0,0-6-52,-3-7-4,-1-7-13,-2-5-21,0-7 6,4 0 46,-1 0 37,3-2-9,7-8-61,5-5 17,5 0-5,-1-4 59,-3 1 24,-5-2 39,-8 2 17,-6-1 49,0 2-25,0 4-52,-6 5 14,-16 8-15,-4 0-27,-11 8-20,-5 21 0,3 10 1,9 12 2,2 13-5,9 9 8,2 2 2,7-3 1,5-9 1,5-12-11,8-13-1,25-13 1,14-8 3,13-9 12,9-8-11,2 0 3,-5-15 17,-7-9 13,-11-7 7,-13-6 0,-13-7-4,-10-7-18,-11-7-17,-1 0 6,-13 2 8,-8 6-17,-3 12-3,-1 11-2,1 10-5,2 14-5,-5 3-15,1 9-64,-11 18-75,0 7-66,-2 0-209</inkml:trace>
  <inkml:trace contextRef="#ctx0" brushRef="#br0" timeOffset="6913.61">282 2752 292,'0'0'59,"0"0"-51,0 0 81,0 0-10,0 0-19,-13 83 8,13-61-26,0 5 32,0-2-8,0 3-32,0-3 1,0-4 19,0-3-36,0-2-7,0-3-6,0-5-1,0-1-1,0-2 1,0-3-1,2 1 4,6-2-2,1 2 6,-1 1-2,2 0 4,-1-1-6,-3 1-3,-3-2-2,0-1-1,-3-1 2,0 0-2,0 0 3,0 0 1,0 0-2,0 0 1,4 0 8,2 0 11,5 0 3,4 0-4,6 0-7,4 0 2,8 0 7,4-6-5,7-2 4,-1 0 5,-7 0-2,2 0 21,-8 4-10,-7 2-20,5 2-9,2 0 3,1 0-4,0 0-6,-1 1 2,-6 2-3,-7-1 2,-7-1-2,-6-1 2,-2 0-1,-1 0-1,-1 0 6,0 0-1,0 0 1,0-6-5,2-7-2,1-5-6,5-7 6,0-2 1,6-3-3,-1-3 3,-3 2-18,1 1-18,1 5-108,-10 7-81,-2 3-265</inkml:trace>
  <inkml:trace contextRef="#ctx0" brushRef="#br0" timeOffset="7603.85">36 2582 593,'0'0'140,"0"0"-112,0 0 120,0 0-38,14-77-35,-5 62 6,-2 4-15,-2 3-3,2-1-8,-1 2-15,7 2-24,1 0-5,11 5-6,3 0-3,4 11 1,-1 9-2,-4-1 1,-2 0-1,-4-2 1,-3-4-2,-5-3 3,-2-5-1,1-5-1,-6 0 8,1 0 5,-4 0 7,3-5 2,-4-7-7,-2-5-1,0-2-9,0-1-6,0 1-2,-8 0 1,-2 5-14,5 3-40,1 7-28,-1 2-109,1 1-100,1 1-357</inkml:trace>
  <inkml:trace contextRef="#ctx0" brushRef="#br0" timeOffset="19913.33">6165 2956 532,'0'0'72,"0"0"-59,0 0-10,0 0-3,0 0-57,0 0-245</inkml:trace>
  <inkml:trace contextRef="#ctx0" brushRef="#br0" timeOffset="21288.01">5946 3468 792,'0'0'52,"0"0"-42,0 0 28,0 0 11,0 0-15,0 0-24,0 2-10,0-2-8,0 0-9,0 0-40,0-3-55,1-10-75,14-5-47</inkml:trace>
  <inkml:trace contextRef="#ctx0" brushRef="#br0" timeOffset="21720.61">6420 2421 458,'0'0'103,"0"0"-97,0 0 54,0 0 35,0 0-37,0 0-44,5 0-14,-2 0-22,-3 0-20,3 0-38,-2 0-29,1 0-70,2 0-154</inkml:trace>
  <inkml:trace contextRef="#ctx0" brushRef="#br0" timeOffset="31317.66">21501 4071 241,'0'0'0,"0"0"-107</inkml:trace>
  <inkml:trace contextRef="#ctx0" brushRef="#br0" timeOffset="32785.85">20610 4971 168,'0'0'183,"0"0"-119,0 0 39,0 0 67,0 0 6,0 0-28,-12-17-96,47 8-12,16-3 9,12 4-6,13-1 5,13 2 5,16 1-13,14 1-7,20 1-1,19-4-7,16-1 7,19-4-8,1-4 18,-1-2-23,-10 5-3,-12 2 16,-16 5-15,-13 1 7,-3-1-7,-2 2-10,-4-3-5,1 2 2,-10 2-4,-18 2 0,-21 2 3,-24 0-3,-17 0 0,-11 1 1,-7 4-2,-3 0 1,0-2 0,-2-2 0,-6-1-3,-3 0 1,-4 0 0,-3 0 0,0 2 0,-1-1-1,1 1-4,3-2-1,-3 0 0,1 1 3,-3-1 3,-2 0-3,-1 0 2,0 0 3,0 0 3,0 0-3,2 0 0,-1 0 0,1 0 1,0 0-1,-2 0 0,0 0 0,0 0 0,0 0-1,0 0 3,0 0-2,0 0 7,0 0-5,0 0 8,0-6-1,0-3-1,0-5 0,0-5-4,0-4-1,-4-5 2,3-8-2,1-3-2,-2-9 5,1-2-1,-2-7 2,-3-1 1,4 2 1,-4-2 1,-1-1-3,-2-1-4,-2-2-2,-4 0 0,2 0 2,-2 2-2,-1-4 2,-1-5-3,1-6 0,-2 0-1,2 2 2,-2 2-2,0 2 2,0 1-1,-1-5 0,-1 3 0,-1 0 1,-1-3-1,0-1 0,2-3 1,-2-2-1,6-4 0,-2-3 0,0-4 0,3 1 2,-1 1-2,-1 2 1,-1 6 2,1 1-3,1 2-2,-1 1 2,1 1 3,-1-3-3,3 2 0,-3 2 2,4-3-1,-1-1-1,0-3 0,2 2-1,0 1 2,2 11-2,-1 4 3,2 8-1,2 3-1,2 5 0,1 10 1,-1 6-1,0 7-1,0 4-1,-1 10 2,0 3-12,-4 4-33,-2 3-45,-11 0-69,-9 20-6,-10 16-139,-10 14-45,-5 10-282</inkml:trace>
  <inkml:trace contextRef="#ctx0" brushRef="#br0" timeOffset="33737.22">20629 1313 509,'0'0'0,"0"0"7,-45-83 83,33 67-22,6 7 33,1 5-23,3 4-16,0 0-11,1 5-28,-1 24-3,-2 17 47,4 20-11,0 18-17,0 8 4,0 12-1,7 7-1,-3 3-10,3 10-3,-3-1-10,1 5 4,-2 8 2,2 2-3,-2-4-12,0 0 3,2-6-7,4-11-2,4-7 4,-1-8 13,3-7 17,-6-8-25,-2-8 8,0-4-4,-4-6 0,4-7-3,-1-1-3,1-7 3,1-4-1,2 1 1,-1-5-5,3 2-3,3-1-2,-1-4 4,2 2 11,-5-1-8,-4 0-4,0 0 1,-5-1-3,2 0 1,-2 1-2,-1-2 8,1 0-6,-1 2-2,2 0 3,2-3-2,-1 1 0,4 1-2,-1-4 0,1-1 1,-4-3-3,3-4 0,-3-8 1,1-5 1,-3-6-1,-2-8-1,0-3 0,0-1-5,0-3-8,0-19-16,-2-14-49,-5-7-84,-2-9-69,3 0-83,2-7-296</inkml:trace>
  <inkml:trace contextRef="#ctx0" brushRef="#br0" timeOffset="34351.15">20016 1959 505,'0'0'110,"0"0"-88,0 0 38,0 0-12,0 0-16,0 0-13,45-32-19,-20 27 0,8 0-23,11 2 4,2-2-5,11 1-2,6-3-21,4-3-71,7-1-82,5-4-13</inkml:trace>
  <inkml:trace contextRef="#ctx0" brushRef="#br0" timeOffset="37359.92">21029 1773 230,'0'0'100,"124"-21"-17,-71 13-42,-7 2-32,-5 1-5,2-1-4,5 0-19,10 1-45,1 1 23,2-1-15,1 0 56,-6 2 17,-2-1-1,0 1-5,1-1-10,2 1 7,1 1-1,3-1-7,2-1 3,-1 4 6,-1-5 13,-1 3 18,-3 1-9,-2-2 2,-6 1-4,-1-1-9,-4 2-8,3-2-6,-2 1-2,4-1-2,4-1-1,0 4 0,1 0-1,-1 0 0,-6 0 0,3 0 0,-2 0 0,-5 0 3,0 0 11,-2 0 16,-4 0-6,-1 0-6,-3 4-9,0 3-3,0 0-3,2 1-3,-2-2 2,1 0-2,-4-1 3,-3 0 0,-5 0 24,-2 0-12,0-1-11,3 1-2,-2-3-1,3 1 2,-6 0-1,-1-3 2,-5 4 8,-4-3-1,-1 2-5,-2 3-5,-2 4-1,0 2 0,-3 5 1,2 2 2,-2 5 2,0-1-2,0 3-3,-11 1-2,-9-4 2,-8 2-4,-12-3 4,-10-3 3,-11-1-2,-6-2-1,-1-2-2,-3-1-24,4 2-5,-1-2 4,5-1-29,1 0 17,-2 1 20,-4-3 6,-12 0 13,-7-1 3,-8 1 6,-5-1 5,-2 1 2,-2 0-1,4 2-5,6 0-8,6 0 3,6-3 2,1 1 5,-1-3 6,-3-2-4,-7 2-3,-5-2-5,0-1 2,3 2-7,6-1 0,10 0-1,10 0 2,5-1-4,8 2 0,4-1 0,4-1 2,5-2 1,3 1-1,3 2-5,0-1-39,-2 1 11,2 2 15,2-2 9,2 0 6,10 2 2,8-4 1,7-1 0,4 1 0,0-2-1,3 0-6,-1 2-37,-2 1-47,-3 2-19,0 1 5,-2 0 8,-1-1-15,5 0 83,4-4 29,0-2 0,0 0 37,0 0 49,6 0-11,2 0 1,0 0-18,-3-2-26,2-1 8,0-2-15,-4 4-9,1 0 1,-2 1-9,1 0-6,-1 0-2,0 0 0,0 0-2,-2 0 0,0 0-1,0 0-8,0 0 6,0 0-7,-3 1 4,-6 2 5,-1 0 0,3-3 3,2 0 0,2 0 5,3 0 16,0 0 32,-1 0 8,1 0-18,-2 3-24,0-1-12,-1 1-5,-4 2-1,1 2-1,0 0 0,-3 3 0,0 3 0,-1 0 0,2 2 1,-1-3 0,2-1 1,4 2-3,3-3 1,0 0-1,0 1 1,0 2 0,3-1 2,2 0 0,0 2-1,3-2 0,1 0 4,6-2-2,3 0 2,6-1-1,4-1-1,2-3-2,1-1-1,-3-1 1,1-1 0,-1-2 0,2 0 2,3 0-1,6-9 1,7-2-3,9-2 0,6 0-2,9-2-12,6 0-21,6-1 4,3 2 10,3-1 14,-1-1-6,-3 3 8,-4 1 4,-7 2 0,-3 3-2,-7-1-8,-1 4 11,-4 2 0,-8-1 1,0 3-1,-3 0 0,-4 0 0,0 0-25,2 0-10,4 0 29,2 0 6,6-5 1,2-2 12,1 0 9,1 0 10,-1 0 9,2 2-3,0 2-3,-3 1-1,-3 2-20,-3 0-13,-8 0 2,-1 0-3,-2 0 2,-3 0-2,1 2 0,-2 1 1,2 1 0,-3 0 1,5 3 1,-1-1 11,2 0 3,4 2-9,-3 0-3,-1-1 4,-3 1 1,-2-2-5,-2-1-4,-5-2 1,-1 0 3,-7 1 5,0 1-7,-6 0 5,-3 3 4,-4 3 1,-5 4-8,-5 4-2,0 1 2,0 4-2,-15-1 6,-5 2-8,-8-3 10,-9 3-7,-11-2 2,-12-1 4,-14 0-5,-11-3 0,-16-3 0,-9 0-2,-9-2-3,-5 2-1,2-3-12,6-4-14,4-2 6,6-3 7,3-3-3,-4-1 1,-8 0 6,-6 0 6,-1-1-16,-2-6-3,-2 6 10,4 1 10,6 0-15,10 0-8,15 1 21,12 10 3,9 2 2,6-1 0,1 5 0,4 0-1,-1 2 2,1 0 1,12 1-2,4-3 3,19 0 1,6-1-2,7-1-1,3 1-2,2 0 2,-5-1-1,-2 1 3,4-4 2,-1-2 5,6 0-4,4-1 3,6 1 0,24 2 10,8 1-10,10 0-7,-1 0 1,-1 2-3,-4-1 0,-2-2 0,3-1 1,5-6 0,9-2 2,14-3-3,6 0-5,6 0-23,6-2 18,7-6 6,7-4-6,7 1 3,11-6 7,3 0-5,11-3-48,3-4 25,-1 2 23,-1-2 2,-1 3 0,-3 1 3,-10 3 2,-9 4 13,-13 4 5,-13 3 9,-6 5-18,-4 1-10,-5 0 1,-4 8-1,-8 5 0,-9 2 2,-8 3 14,-9 1 0,-4 4 4,-4 1-7,-1 1-10,-1 1-2,-3-1-2,1-1-20,-7 0 18,-1-2 2,-11 1-8,-3-3-4,-14-3 4,-22 1 8,-16-3 3,-17-2-3,-15-1-1,-12 0-3,-15 0 4,-14-2 0,-9 2 2,-14 6 2,-9 2 10,-2 7 3,-8 5 6,1 7-1,-1 6-14,-2 2 18,4 4-16,2-1-8,12-6 0,12-2-2,12-1-13,14-6 10,8 1-15,6-3-15,8-3 16,5-3 9,7-6 7,10-1-8,7-6 7,7-4 2,3 0 3,7-5-3,3 0 0,12-3-2,11 0-30,5-1-24,8-1 6,3 0-2,2 1-12,-1-1 8,2 0-43,0 2-32,0-2-65</inkml:trace>
  <inkml:trace contextRef="#ctx0" brushRef="#br0" timeOffset="40606.71">20730 3958 249,'0'0'218,"0"0"-212,0 0-1,0 0 20,0 0 20,0 0 14,-13 12-21,11-11-4,2-1 14,0 0 23,0 0 5,0 0 0,11 0-18,10 0-21,4 0-11,12 0-2,5 0 7,7 0-17,9-1 13,4-2 5,-1-2-10,-2 1 12,-8-1 5,-9 2-2,-6-2-12,-6 1-11,-5 0 3,-1 0-9,-2-1-4,4 0-2,0-2 0,3 0-1,1 3-1,-4-4 1,1 3 0,-9-1 0,0 0-1,-3 4 1,1-3 1,4 2 0,-2 0-1,7-1 0,0 4-1,1-3-2,-7 2 2,-2 1 1,-8-1 0,-4 1 0,1-2-1,-4 2 3,-1 0 2,4 0 5,4-1 3,7-2-5,2-1-6,3-1-1,-5 3 2,-7 0 0,-3 1 7,-4 0-1,-2 1 3,0 0 1,0 0-2,0 0-6,0 0-3,0 0 1,0 0 3,0 0-3,0 0-3,0 0-1,0 4 1,0 10 0,0 3 2,3 6 1,-3 3-2,0 3 2,0 2-3,0 0 1,1-5 4,4 0-4,1-6 0,-2-5 1,-1-2-2,-1-7 1,-2-1 0,0-4-1,0-1 0,0 0 5,0 0-4,0 0-1,-6 0 4,-14 0 7,-6 0-5,-9 0-4,-5 0 2,-3 0-3,-5 0-1,-7 8 3,-5 0-3,-7 1 4,-4 0-4,-4 1-1,5-1-1,3-1 2,6-2 0,6-1 1,6-4-2,7 1 1,4-1 0,5-1 4,6 0-4,6 0 0,2 0 1,1 2-1,3 0 1,-1-1-3,4 1 1,3 0 0,7-1 0,2 1 1,0-2-4,0 0 2,0 0-2,17 0 4,8 0 2,11-10-2,8-3-3,9-2 2,14-5 2,11-2-2,13-4 4,3 1-1,0 3 1,-12 2 2,-17 9 21,-19 1-8,-16 5-7,-15 2-4,-8 2-7,-7 1-1,0 0-6,0 0-3,-14 0-8,-18 3 15,-15 3 3,-10 1 4,-10-1-2,-3 1-2,1 2 1,-7 1-2,4 0 0,5-1 1,9-1 0,15-4 0,15 0-1,13-3 1,7-1 1,8 0 2,0 0-3,17 0 8,32-5-5,26-9 5,16-3-5,10 2 9,-13 3 13,-14 2 2,-14 4-2,-15 2-11,-15 2-9,-17 2 0,-10 0-5,-3 0-5,-5 0-7,-23 0-12,-22 6 12,-16 5-2,-8-4-6,-1 0 1,2 2 2,0-2 4,-1 0 12,4 2 1,6 2 2,16-5-1,17 1 0,15-6 1,14-1 0,2 0 4,23 0 9,20-8-1,25-4-8,16-5 4,11-5 3,-2 2-3,-8-1 3,-6 4-2,-13 5 1,-7 3-12,-11 4 0,-17 5-2,-11 0 2,-11 0-6,-8 0-4,-1 0-26,-7 8-5,-17 2 14,-21 3-2,-11-2 10,-8-3 15,-1-1-11,1-1 11,3-1 3,0 2-1,3-3 2,10 2 4,11-2 1,18-4 14,12 0-6,7 0 15,0 0 10,6 0-15,21-8-19,19-6-3,20-3 0,13 1 0,7-1 2,1 2 0,-2 2 1,-8 2 0,-14 3-3,-18 3-1,-17 4-1,-14 1 0,-8 0-3,-6 0-4,0 3-5,-8 7-13,-20 1 8,-13 1 8,-11-3 3,-15 1 2,-7-1 0,-8-1 5,-1 3 0,5 1-1,7-3 1,19 0 0,19-7 0,21 0 0,12-2 2,0 0 8,35 0 3,26-14-1,21-6-1,19-1-4,-1 3 23,-7 2 0,-14 5-6,-18 5-12,-16 4-5,-15 2-1,-10 0-6,-9 0-1,-6 12-4,-5 3 0,0-1-5,-23 7-8,-17-1 1,-13-3 3,-16 0 8,-11-5-8,-6 1 5,-2-1-5,3 0 11,7-1 2,9-3-2,23-1 3,22-7 0,19 0 1,5 0 10,15 0-5,29-8 9,19-6-9,15-2-2,7-1 7,1 3 6,-4 0-6,-12 3 1,-6 1-4,-11 3-1,-13 1-7,-7 5-1,-12 1 1,-11 0-3,-7 0-1,-3 0-16,0 5-11,-24 7 2,-18 4 14,-17 0 11,-16 1-2,-7-1 1,-3-2-9,0 0 5,-3 0 9,6 1 2,5 0-2,14-2 1,23-6 7,20-6 8,20-1-3,16 0 23,39-18-10,28-6-15,20-5-10,1 4 7,-7 4 12,-18 6-5,-18 8-7,-16 6-7,-15 1-1,-14 0-7,-7 4 4,-9 8-17,0 2-11,-9 0-31,-19-4-26,-6-6-87,1-4-128,7 0-332</inkml:trace>
  <inkml:trace contextRef="#ctx0" brushRef="#br0" timeOffset="41389.91">22987 1249 473,'0'0'131,"0"0"-103,0 0 72,0 0 47,0 0-60,0 0-37,0 0-32,-5-28-12,5 46-3,0 3 2,0 4-5,0 3-28,0 5-87,0 2-79,0 8-74</inkml:trace>
  <inkml:trace contextRef="#ctx0" brushRef="#br0" timeOffset="42016.87">22999 1813 87,'0'0'544,"0"0"-544,0 0-11,51 85-77,-39-61-82,-4 1 85,1 1 82,-1 7 3,-3 0 0,1 0 2,1 1 46,-1-2 20,4 6-18,2-1-50,3 6-44,3-1-11,-5-1-32,2 0-7,-4 0 94,-5 0 6,3 0-6,-2 0-13,2 0 13,0-2 36,3 2 47,0 0-83,-1 2-30,2 2 8,-5 0 22,0 0 14,-1 2 16,-5-3 22,-2-1 12,0-1 102,0 1-75,0-1-8,0 1-40,0 1-43,0 1-3,0 1-70,6 1 0,3 2 13,-1 3 22,5 6 23,-1 8 12,1 3 2,-2 5-85,-2-4 86,-2-3 0,-6-3-10,1 1-4,-2 1 1,0-2-133,3-3 146,2 1 49,0 2-14,0 3 43,-2 3-7,-1 3-47,-2 3-5,0 3-19,0 3 59,1 0-31,6 1-13,5-6 1,5-5 19,1-2-29,4-4-6,-1-4-2,-6-4-23,-2-9 19,-10-11-70,-3-13-28,0-14-50</inkml:trace>
  <inkml:trace contextRef="#ctx0" brushRef="#br0" timeOffset="42467.62">22532 1445 271,'0'0'0,"0"-106"-80,0 68 80,0 3 67,0 4-1,8 0 13,4 2 1,1 2-10,-4 8-1,-1 6 2,-5 9-20,1 4-19,0 19-32,4 27 0,5 29 10,5 23 1,-2 15-11,-5 5-28,-5 0-88,-6-7 21,-6-3-14,-18-3-48,-4-7-135</inkml:trace>
  <inkml:trace contextRef="#ctx0" brushRef="#br0" timeOffset="42857.75">22635 2953 226,'27'81'168,"3"-5"-139,-3-3-24,-1-5 4,-2-7 36,-7-2-6,-3 0-25,-3 2-9,0-1-1,0 4-3,0 2-1,-1 2-5,2-3-33,-4-4-17,-2-2-10,0-2 29,-2-1 35,3-1 1,1 0 0,0-2 1,2 0 23,-1 0-6,-1-2 55,3 3-64,-3 0-7,-2 4 17,-3-2-8,-2 1-5,-1 2-3,0 2 10,0 1 10,0 2-14,3 0 15,7-3-15,2 1 8,1 5-17,-3 3-39,-1 5 39,-2-3-71,4-4-161,-4-4 230,4-8-44,0-7-132</inkml:trace>
  <inkml:trace contextRef="#ctx0" brushRef="#br0" timeOffset="43151">22152 1470 98,'0'0'0</inkml:trace>
  <inkml:trace contextRef="#ctx0" brushRef="#br0" timeOffset="43291.09">22104 1216 417,'0'0'18,"17"89"3,-6-13-1,-3 20-9,-4 11-5,-1 11-4,6 18-2,6 7-3,6 14-41,2 10-39,-1 6-34</inkml:trace>
  <inkml:trace contextRef="#ctx0" brushRef="#br0" timeOffset="43598.85">22544 3671 204,'25'86'0,"-5"0"-43,-5-8-19,-2-4 62,-1-2 27,-1-2 103,-3-5-26,-5 1-23,-1-4-23,-2 2 1,0-2-7,0 2-19,0 2-12,3 2-18,6 3-3,7 4-9,4 2-17,2-3 26,3-3-8,-4-1 8,-1-8 5,-3 0-2,-6 1 0,-3-4 1,2 3 10,2-3-12,1-1-4,4-1-9,-1-10-49,-2-7-146,-2-13 116</inkml:trace>
  <inkml:trace contextRef="#ctx0" brushRef="#br0" timeOffset="44005.57">21964 1627 276,'0'0'12,"-2"122"-11,2-38 4,0 13 19,0 15 39,6 12 23,2 10-50,-2 9-28,-6 2-8,1 2-4,7 6-33,7-1-44,19 8-56</inkml:trace>
  <inkml:trace contextRef="#ctx0" brushRef="#br0" timeOffset="44319.58">22320 4250 408,'0'0'35,"-2"125"-35,-6-63-24,2-4 22,5-3 2,1-2 24,0 3 8,6 6 11,8 8-18,4 3-11,5-1-10,0-3 0,1-8 0,-3-6 19,-3 1 36,-6-3-30,1 3 7,-2 0-4,4 2-22,1 1-9,5 0-1,0 2-2,3 0-41,0-4-11,-3-2 54,-5-8-13,-6-13-3,-8-13-93,-2-14 109,-2-7 1,-15-14 5,-2-17-6,-3-15-204</inkml:trace>
  <inkml:trace contextRef="#ctx0" brushRef="#br0" timeOffset="44941.83">21513 1659 539,'0'0'0,"0"0"-1,23 126 1,2-47 23,3 11-14,2 12 20,3 9-19,0 10-1,7 19-7,3 11 8,2 12-1,6 6-3,-2-4-5,-3 1 1,-7 4-2,-4 0 0,-6-3 0,-2-2 0,-2-8 0,-2-10 0,-4-1 5,-2-9-2,-5-6-1,-1-5 5,0-10-2,-1-9-2,4-6 20,-2-8-8,3-2-10,-3 1-2,-2-2-1,3-3-1,1-1 2,1-3-3,0-3-13,1-8 9,-2-8 0,0-6-1,-3-8-30,-5-8 17,-4-16 11,-2-9 7,0-14-50,-10-3-30,-9-10-21,-5-19-99</inkml:trace>
  <inkml:trace contextRef="#ctx0" brushRef="#br0" timeOffset="47761.34">20799 1835 951,'0'0'284,"0"0"-284,82 20-134,-43 9 104,-7 7-17,-5 7-34,-12 6-28,-9 6-46,-6 7-12,0 5-53,-8 3-69</inkml:trace>
  <inkml:trace contextRef="#ctx0" brushRef="#br0" timeOffset="47928.83">21002 2995 189,'0'0'157,"0"0"-64,13 85-29,-8-52-22,2 8-1,2 1-6,1 6-3,1 5-32,4 2-44,-2 2-112</inkml:trace>
  <inkml:trace contextRef="#ctx0" brushRef="#br0" timeOffset="48136.66">21233 4032 379,'0'0'51,"43"135"-51,-20-68-39,-1 1 31,-5 1 8,-1 6 5,-4 5 80,-4 7 10,-3 8-53,0 8 45,-1 6-6,-1 5-29,2 1-37,-2 3-15,4 5-17,1 1-78,7-4-42,7-11-94</inkml:trace>
  <inkml:trace contextRef="#ctx0" brushRef="#br0" timeOffset="48624.91">21488 1509 351,'0'0'68,"0"0"-17,0 0 40,0 0-17,0 0-71,0 0 30,-1 129 36,4-36-49,2 14-20,-2 11-10,0 8-70,2 5-3,-2 1-32,1-1-33,4-8-48</inkml:trace>
  <inkml:trace contextRef="#ctx0" brushRef="#br0" timeOffset="48960.69">21657 3200 80,'25'89'84,"-4"-3"-38,-5-5-15,-4 2-12,-2 2-16,3-1-2,4-4 3,3-5 5,1-8 18,-1-4 5,-6 3 32,1 4-11,-5 0 9,-2 2-25,-2 3-23,0 0-8,-1 4-1,3 0-5,1 5 8,4 10 3,3 6-5,1 7 23,4 10 27,-1 3-13,-1 3-29,-4 3-2,-2-2-12,-5-5-1,-1-1-8,4-4-12,1-10 15,1-8-32,5-14-33,-3-15 0,-6-17 2,-8-14-20,-1-19 0,0-17 5,-17-10-98</inkml:trace>
  <inkml:trace contextRef="#ctx0" brushRef="#br0" timeOffset="49538.57">20735 2569 479,'21'101'0,"-2"11"-7,-7 6-5,-2 3 12,-5 12 2,1 7 28,-2 5 9,-1 11-17,-1-5-19,-2 2 0,0-4-3,0-4 0,3 4 1,7-5-1,2 2 0,4-6 2,3-12 6,1-8-5,-2-11 7,5-9 32,-1 0 30,0-3-31,2 0-18,0 0-6,-2-5-12,-2-2 1,-5-1 2,-5-7-4,1-2 0,-4-10-3,-2-10-1,-1-8 2,2-5-2,-3-9 1,4-8-1,-4-13-18,2-14-37,-3-3-51,-2-27-2,0-20-326</inkml:trace>
  <inkml:trace contextRef="#ctx0" brushRef="#br0" timeOffset="50125.34">21199 2931 518,'0'0'16,"7"82"-14,-5-28 2,1 9-2,3 14 2,7 22 23,8 18-8,6 23-11,8 4-8,-4-8-26,-1-7-8,-7-20 6,-4-10-2,1-2-12,-2-4-45,4 3 2,5 0 42,0 1 2,-5-7 41,-2-1 19,-10-11-3,-7-8 1,-3-11-1,0-9-1,-4-9-2,-5-4 0,1-5 14,2-2 28,3 4 4,3 5-19,0 8 40,10 7-31,10 4 15,1 0-20,0-2-10,-4-5-25,0-1-5,-2-6-1,-6-7-3,-2-8 1,-2-8-1,-4-11 0,-1-8-17,0-2-14,-9-9-26,-16-25-18,-8-22-151</inkml:trace>
  <inkml:trace contextRef="#ctx0" brushRef="#br0" timeOffset="50635.83">20650 3456 688,'0'0'0,"0"0"-19,56 153 19,-8-40 4,4 20 22,-4 7-19,-8-3 8,-10 1-12,-6-1 0,-6-5-3,0-3-3,-6-2-12,5-9-8,2-9 15,1-10-4,3-10 3,-2-11 3,3-8 6,-2-9 6,-1-10-5,-6-8 7,-1-11-5,-4-7 3,-6-7-6,1-6 2,-3-2-1,0-3-1,4-1 1,-3 0 0,1 4 4,4 0-2,-1 2-2,4 1-1,-2-4-5,1 1-1,-1-4-2,-5-1-2,1-2-1,-3-3-3,-1 0-1,2 0-4,0-3 5,0-10-70,2-3-19,-1 0-142</inkml:trace>
  <inkml:trace contextRef="#ctx0" brushRef="#br0" timeOffset="51362.52">21257 4264 229,'0'0'4,"0"0"-4,0 0 0,0 0 21,0 0 57,0 0-16,1-26 14,-1 26-24,0 0-2,0 0-9,0 0-18,0 0 1,0 0-13,0 0-5,0 0-6,0 0-3,0 0-16,0 0-7,0 0-4,0 0-4,0 0-29,0 0-32,0-4-30,0 0-84</inkml:trace>
  <inkml:trace contextRef="#ctx0" brushRef="#br0" timeOffset="53950.34">21542 3984 198,'0'0'83,"0"0"10,0 0 32,0 0-15,0 0-5,0 0-21,19-26-10,-13 23-16,0 1-4,6-1 2,6-1-35,1 3 7,3-2 4,3 2 2,-5-1 24,3 2-7,-7 0-21,0 0 5,1 2 0,-2 5-16,-6 4-7,-2 1-4,-4 1-6,-3-1-2,0-2 0,0-2-6,-7-2 6,-10-1 2,-9-2 1,-6-3 3,-5 0-5,-2 0 0,6 0 0,10 2-1,11-1 0,7-1-1,3 0 1,2 1-4,0-1-3,0 0-7,0 0-14,0 0-40,0 0-73,-7-4-48,-11-4-273</inkml:trace>
  <inkml:trace contextRef="#ctx0" brushRef="#br0" timeOffset="55598.52">20086 4157 632,'0'0'110,"0"0"-103,0 0 20,0 0 71,0 0 1,0 0-35,91 6-42,-72-6-12,-2 0 6,-2-7 12,-5-6-5,-1-1-11,0-6 2,-5-1-4,-2-2-6,-2 3 2,0 3-5,0 6 0,-6 4-2,-7 6-2,-1 1-6,-2 0 6,1 7 1,0 11-2,3 3 0,3 5 2,2 2 1,1 1 1,6 0 0,0-4 1,0-2 1,0-4 0,6-3-2,11-3-2,6-4 0,2-1-9,5-6-21,-3-2-7,-2 0-17,-4 0-31,-4 0-1,-7-11-14,0-3 26,-5-2 27,2-4 32,-2 3 17,-2 1 24,1 3 20,-1 5 20,0 1 9,0 4-3,-3 2-14,2 1-11,-1 0-23,1 0-9,3 4-8,1 13 6,-1-1 3,1 3-4,-4-1-4,-1 1-2,-1-5-2,0-2 0,0-3-2,0-5 0,0-3-12,0-1-5,0 0 13,0 0 4,0-7 2,0-9-1,6-1-1,3 0 7,-2 1 0,4 5 15,-1 1-1,-1 4 15,0 4-6,1 2-7,1 0-6,0 0-10,2 8 2,-2 7-7,-1 1 3,-1 1-5,-3 0 0,-5-5-3,-1 0 3,0-4-8,0-4-3,0-1-14,0-3 0,0 0 14,0 0 11,0-3 5,0-11-3,5-1 1,2-2 5,2-1 7,0 2 12,2 4-3,-3 1 12,0 7 13,-4 3-11,-2 1-15,2 0-15,1 0 0,2 5-5,1 9-2,-1 0 5,-2-2-6,-2-1-8,-2-2-22,-1-2-33,2-1 0,-2-4 4,4 0 1,-1-2-10,4 0-16,3 0 27,6-3 6,0-7 25,5-5 26,-2-1 13,-2-3 22,-2-1 11,-8-4 2,-2 2-4,-5-1-18,0 7-6,0 5 0,-9 5-14,-3 6-5,0 0-1,1 3 0,1 21 3,3 5 9,2 10 6,2 5-6,3 2 5,-1 2 2,-1-3 0,-1 0 4,-4-4-4,1-4-7,-3-6-6,1-7-3,1-6-1,3-7-4,0-4-9,3-5-34,0-2-26,-3 0-18,0-7-69,-1-9-46,4-4-30,1 1-166</inkml:trace>
  <inkml:trace contextRef="#ctx0" brushRef="#br0" timeOffset="55712.94">20708 4407 520,'0'0'172,"0"0"-110,0 0 8,101-19-16,-53 19-54,0 0-18,-1 0-337</inkml:trace>
  <inkml:trace contextRef="#ctx0" brushRef="#br0" timeOffset="57482.25">20793 4134 223,'0'0'50,"0"0"-35,0 0-15,0 0 4,0 0-3,0 0-1,-52-56 0,50 49-29,2 1 7,0 0-20,0-3 2,0 1 34,8 0-25</inkml:trace>
  <inkml:trace contextRef="#ctx0" brushRef="#br0" timeOffset="59033.61">20786 3978 282,'0'0'55,"0"0"-47,0 0-2,0 0 22,106-28 32,-71 20 3,3 1-7,-1 2-32,3 0 14,0 3 8,4 0-12,-1 2-16,0 0-9,5 0 0,-2 0-3,5 0 4,4 0 0,0 0 0,-4 0 19,-2 0-3,-5 0-2,-5 0-4,-6-3-2,-3-1-1,-5-1-6,0 5-1,0-3-7,2 2 3,0-1-1,-1 2 2,1 0 2,0 0 3,-3 0-1,-2 0 2,-2 0 4,-8 0-7,-2 3 5,-4 5-5,-2 2-5,1 4-1,-4 4 1,-1 4-5,0 1 5,-4 1-3,-12 1-1,-2-4 0,-5 0 4,-2-4-4,0 0 0,-5-5 0,-1-1 1,-4-4 1,-1-3-1,-2-4 3,2 3-3,-1-3 3,-1 0-5,2 0 1,-1 0-1,0 0-1,-5 0 1,2 0-1,-3 0-5,1 0 5,-3 0 1,-1 0-1,-5 0 0,5 0 1,0 0 0,5-3 1,7 0-1,1 0 0,3-2-7,0-1 6,2 0-1,0 1 2,4-1 0,3 0-3,6-1 0,5 1 0,2-2 1,4 0-3,2-4 3,2 1-5,0-2-3,0 0 2,0 2 4,0 1 4,0-1 0,3 0 2,6 0-2,5-1-5,5-1 4,9 3 1,6-4 2,6 3-2,4 0 4,2 3 8,2-1 4,-5 1-2,2 5-4,3 0-4,0 3-1,7 0 0,5 0 2,5 0 7,1 0-2,-5 3 0,-9 3 8,-7-2 3,-11 0 11,-4 2-3,-3 1-12,-2 0-6,0 1-7,-3 0-3,-2 3 0,-2-2 1,-9 2-1,-3-3-1,-6 2-2,0 2 0,0 2 1,-19 4 9,-4 2 1,-8-1-9,-6-2 4,-5-3-2,-4-2 0,-10-2 0,-9 0-3,-7-4 6,-1 0-5,-1 2 1,2-2 4,2 0-7,6-4 2,0 0 1,10-2 2,8 0-1,10 0 2,11 0 3,5 0-7,7-3 2,7-1-2,1 1 2,2 0 0,2 2-2,-2-2 3,3 3-3,0-2-2,0 2 0,0 0-3,0 0-8,0 0 11,0-2-1,6-1-3,3 0-2,-2 3 2,1-2 1,-2 1 3,0 1-2,-3-2 2,0 2-1,-3 0-2,3 0 2,-2 0-2,-1 0-5,2 0-5,-1 0 2,1 0-2,-1 0 2,-1 0 4,0 0-2,0 0-2,0 0-1,0 0 0,0 0 2,0 0-5,0 0-2,0 0-11,0 0-19,0 0-22,0 0-55,0 0-92,0 0-32,0 0-38</inkml:trace>
  <inkml:trace contextRef="#ctx0" brushRef="#br0" timeOffset="60190">20226 4797 572,'0'0'276,"0"0"-200,0 0-22,0 0 53,0 0-4,45-84-27,-45 71-63,-14 1-13,-5 3-7,-3 1 5,1 5 0,0 3 1,3 0-3,5 10-5,2 11 3,1 10 6,5 11 7,4 3-1,1 3-4,0-4-2,3-6-1,10-7-4,2-4 3,3-9-16,3-7-21,6-5 11,3-6-5,0 0-3,-2-6 27,-4-15 9,-7-3 1,-5-4 3,-3-1-1,-5 0 4,-4 4 2,0 5-3,0 6 3,0 8 6,0 4 1,0 2-4,-5 0-12,0 9-1,-2 13 1,5 3 1,1 0 0,1 3-1,0-4 3,0-5-3,1-4 2,5-5-2,0-3 0,1-7 2,1 0 1,3 0 2,-1-12-5,0-7-2,1 1-1,-5 0 3,-1 4 1,0 3 2,-5 6 3,2 4 1,-2 1 10,1 0-10,3 8-7,3 11 0,2 3 5,1-1-1,-4-3-1,0-3-2,-1-4 1,-1-7-2,-1 1-3,0-5-65,0 0-48,-2 0-107,4-9-6,0-7-198</inkml:trace>
  <inkml:trace contextRef="#ctx0" brushRef="#br0" timeOffset="60510.26">20529 4913 479,'0'0'296,"0"0"-214,0 0-23,0 0 43,0 0-51,0 0-1,61 29-6,-47-7-20,-1 0-8,-6-2-4,-1-3 1,-5-1-4,-1-5-9,0-5 0,0-1-6,0-3-19,0-2 1,0 0 2,-2 0 17,0-10 5,2-6 6,0-1 0,0-3 15,2 3-3,5 0 9,5 1-21,-3 3-6,0 6-20,-4 2-37,0 3-44,-3 2-91,-1 0-88,-1 2-68</inkml:trace>
  <inkml:trace contextRef="#ctx0" brushRef="#br0" timeOffset="60758.79">20701 4951 690,'0'0'175,"0"0"-103,0 0 17,0 0-30,0 0-5,0 0-21,58 58-21,-58-47-8,0-2-2,0-2-2,0-3-14,0-2-1,0-2 4,0 0 11,0 0 3,0 0 9,4-8-2,5-4-2,2 2 2,-4 1-10,3 1-4,-4 2-20,-1 1-25,-2 2-19,0 1-64,4 2-78,1 0-60</inkml:trace>
  <inkml:trace contextRef="#ctx0" brushRef="#br0" timeOffset="61270.02">20468 5087 760,'0'0'90,"0"0"-78,0 0 58,0 0 6,0 0-38,0 0-3,0 0-28,0 0-7,0 0-56,0 0-110,0 0-176</inkml:trace>
  <inkml:trace contextRef="#ctx0" brushRef="#br0" timeOffset="62479.46">21406 4417 455,'0'0'159,"0"0"-159,0 0-44,0 0 44,0 0-19,0 0-77,-9 8-115</inkml:trace>
  <inkml:trace contextRef="#ctx0" brushRef="#br0" timeOffset="63892.64">21730 3991 87,'0'0'167,"0"0"-140,5-73 25,-5 54-45,0 0 28,0 5-23,0-4-5,-10 1 5,-3-3-11,-7-3-1,-5-1 0,-7-2 0,-8-2-4,-11 6-1,-9 4-9,-2 5-57,-2 5-57</inkml:trace>
  <inkml:trace contextRef="#ctx0" brushRef="#br0" timeOffset="64180.38">21221 4319 61,'0'0'0,"82"-30"-51,-39 12 51,1 0 22,6-3-22,1-2-31</inkml:trace>
  <inkml:trace contextRef="#ctx0" brushRef="#br0" timeOffset="64299.44">21661 4102 88,'0'0'72,"0"0"-65,58-94-7,-50 65 0,-5 5 1,-3 4 9,0 5-9,0 1-1,-12 4-28,-6 3-28,-3 1-16,-5 3 53</inkml:trace>
  <inkml:trace contextRef="#ctx0" brushRef="#br1" timeOffset="74334.19">21510 3646 968,'0'0'60,"0"0"-51,0 0 37,0 0 4,0 0-20,0 0-30,0 0-32,15-5-34,-15 5-25,0 0-38,0 0-75,0 0-119</inkml:trace>
  <inkml:trace contextRef="#ctx0" brushRef="#br1" timeOffset="74482.23">21296 3646 747,'0'0'124,"0"0"-111,0 0 6,0 0-19,0 0-4,0 0-98,-72-17-195</inkml:trace>
  <inkml:trace contextRef="#ctx0" brushRef="#br1" timeOffset="74632.87">20878 3696 660,'0'0'241,"0"0"-241,0 0-8,0 0-14,0 0-55,0 0-17,-55 8-123</inkml:trace>
  <inkml:trace contextRef="#ctx0" brushRef="#br1" timeOffset="74818.96">20653 3849 330,'0'0'0,"0"0"-73,0 0 60,0 0 6,0 0 7,0 0 19,-38 75 13,30-61 29,2 1 23,-4-1-28,3 0-37,1 0-19,5-1-150</inkml:trace>
  <inkml:trace contextRef="#ctx0" brushRef="#br1" timeOffset="74955.4">20598 4213 675,'0'0'146,"0"0"-146,0 0-30,0 0-139,0 0-157</inkml:trace>
  <inkml:trace contextRef="#ctx0" brushRef="#br1" timeOffset="75149.81">20780 4345 220,'0'0'429,"0"0"-429,0 0-40,87 1 28,-71 6 10,0 1-1,-3 1 4,2 0-1,-1 0 1,2-2 9,1 1 17,3-2-27,4-3 0,4-1-136</inkml:trace>
  <inkml:trace contextRef="#ctx0" brushRef="#br1" timeOffset="75301.16">21481 4453 957,'0'0'0,"0"0"-24,97-19-28,-71 14-65,3-2-47,-1 2-218</inkml:trace>
  <inkml:trace contextRef="#ctx0" brushRef="#br1" timeOffset="76110.05">21865 4360 749,'0'0'126,"0"0"-115,0 0-5,87-47 15,-74 35-2,2 0-10,-4 2-9,1-1-25,-1 0 11,0 1 14,0 1 3,-1-2-1,-3 1-2,2 0-10,3 0-40,-3 0-55,3 0 16,0-1 54,2 1 27,-1-3 8,2 0 21,1-3 54,-1 1 24,0-3-11,-5-1-31,-2-1-22,-2-4-35,-3 2-3,-3-1-57,0 0-44,-3-2-25,-9 5-9,2 1-21,0 3-1,6 9 125,1 0 35,2 1 72,-2 2 34,-2-3 26,-1-1-37,-9-3-13,-1-2-40,-4-3-42,0-1-23,2-1-70,1 1-31,2 0-53,1 0 28,1 3 86,0 2 63,1-1 120,-4 2 8,2-1-10,-6-2-6,-6 0-29,-5-3-16,-3-1-36,-4 0-31,1-4-10,-1 2-59,0 0-22,1 0 32,1 6 44,0 1 15,0 2 3,2 5 24,3 0 13,5-1-9,-1 3-20,6-1-11,2 1 1,-1 3-1,1-2-2,-1 2-10,-2 1 10,-1 0-3,-3 0 5,2 0 3,-2 0-2,-3 0-1,4 0 7,-5 0 12,0 0 10,-3 0 14,-5 0-13,0 0-10,-2 0-18,0 0 0,4 0-2,6 0-16,5 0-16,4 5-10,6 4 14,0 2 20,-3-2 8,-6 5 1,-7 0-1,-8 2 0,-6 1-33,-2 3-127</inkml:trace>
  <inkml:trace contextRef="#ctx0" brushRef="#br1" timeOffset="76306.96">20290 3838 305,'0'0'135,"0"0"-135,0 0-20,-27 75 20,18-51 1,1 1 30,5 1-13,1-1-6,2 0-12,0-1 0,0-1-23,0 1-311</inkml:trace>
  <inkml:trace contextRef="#ctx0" brushRef="#br1" timeOffset="76506.77">20386 4461 324,'0'0'245,"0"0"-245,0 0-7,73 72 7,-57-52 26,3 1 39,1-2-39,5 1-9,7-1 13,5-3-4,6-1-26,2-2-90,4-3-171</inkml:trace>
  <inkml:trace contextRef="#ctx0" brushRef="#br1" timeOffset="76681.02">21112 4725 470,'0'0'143,"0"0"-133,94 0-10,-64 0-5,3 0 1,3-3-22,5-1-17,1 1 36,3 0 7,-4-1 45,-1 3 8,1-1-53,-1 0-2,-1-3-153,-1-2-324</inkml:trace>
  <inkml:trace contextRef="#ctx0" brushRef="#br1" timeOffset="77225.83">22036 4618 558,'0'0'295,"0"0"-295,89-32-47,-55 18 47,4 1 2,2-1 74,-3 0-12,-2 0-35,-4 1 1,-7 1-11,-4 0-10,-3-1-9,0-3-63,1-1-34,1-3-2,3-2 24,-1-3 45,-2 0 30,-3 1 1,-2-2 15,-5 1 36,-8-1-7,-1-5-20,0 1-25,0-1 0,0-5-14,2 1-32,7-1-12,1 2 29,4 2 25,-4 4 4,1 3 33,-5 1-7,-6 0-12,0 2-10,0-3-4,-12-3-10,-8-1-17,-5-1 3,-5-1 11,-3 1 13,-5 2-7,-7 1-21,-7 0 12,-2 0 16,0 2-7,-1 1 6,0 2 1,3 0 5,1 3 5,3-1 17,5 0-5,3 2-11,4 5-8,0 3-3,0 4-1,0 6-2,2 0 0,3 9-7,1 10-20,-1 6-19,-5 1-74,-6 4 6,-12-1 4</inkml:trace>
  <inkml:trace contextRef="#ctx0" brushRef="#br1" timeOffset="79058.25">21715 4397 4,'0'0'151,"0"0"-146,0 0 1,0 0 47,0 0 15,0 0-19,0 0-7,0-6-6,0 6 5,0 0 7,3 0 0,-3 0-24,0 0-9,1 0-9,-1 0-6,0-2-9,0 2-17,0-1-9,0-3-33,0-2-110,0 1-99</inkml:trace>
  <inkml:trace contextRef="#ctx0" brushRef="#br1" timeOffset="79675.49">20999 3635 406,'0'0'0,"0"0"-32,0 0 29,0 0-19,0 0-102</inkml:trace>
  <inkml:trace contextRef="#ctx0" brushRef="#br1" timeOffset="90716.7">15295 5528 154,'0'0'122,"0"0"-96,0 0 31,0 0 13,0 0-19,0 0-16,0 0-14,0 0-9,0 0 2,0 0 11,0 0 5,0 0-3,0 0 0,0 0 1,0 0-2,0 0-11,6 0 1,7 0 1,3 0-10,6 0-1,-3-3 9,5 3 1,4 0 6,9-4-10,10 0-1,10-2-4,5 1-3,3 0-3,3 2 8,-6-1 7,2 1 2,2 1 4,3 0-2,5 1-8,1 1-12,4-2 0,0 0-5,0-1-19,-4 2 21,-4-2 1,-8 0 2,-2-2 0,-3 2 1,-1-3-1,-2-2 0,-1 3 0,-5 1 0,-7 1 2,-7 3-1,-7 0-1,-8 0-1,-7 0 0,-3 0 1,0 0-14,-2 0-9,-2 0 17,-1 1 0,-3-1 0,-1 0 3,-1 0 2,0 0-8,0 0 0,0 0 8,0 0 0,-8 0 2,-3-6-1,1-2 3,-3-3-3,2 0 1,-1 0-1,-1-3 1,-1 2 2,2 2-1,2 3 0,2 0 0,2 3 12,1 0 2,3 2 0,0 1 2,2-1 2,0 2 12,0 0 1,0 0-13,0 0-10,9 0-2,7 6 4,4 8 0,5-2 4,-4-1 4,-1 0 1,-8-2-1,-2-1-2,-4-2-6,-1-1 1,-4 0-5,2-1-6,-1 0 3,-2 1-4,0 2 5,0-1-2,0 2 3,0 1 2,-3 2 1,-13 1 3,-6 1-5,-6 1 1,-8 0-9,-7 0-4,0-3-80,-3 0-15,-3-3-49,-1-1-130,-4-2-110</inkml:trace>
  <inkml:trace contextRef="#ctx0" brushRef="#br1" timeOffset="91303.79">15453 5380 776,'0'0'144,"0"0"-126,0 0 4,0 0 9,0 0-1,0 0 11,-34 10-10,22 0-20,1-1 1,1 1-1,4-1 11,1 1-7,2 2 3,0-1-2,2 2 15,-1-3-16,2 4 1,-1-1-8,1-1-3,-2 0 2,2 0 5,-3-5-2,3 3 3,0 0 6,0-2 9,0 1-5,0 0-4,3 0 1,0 2-2,3-2-11,2-1-3,2 1-2,4 4-2,5-2-55,4-2-67,4 2-45,4-4-69,2 0-136</inkml:trace>
  <inkml:trace contextRef="#ctx0" brushRef="#br1" timeOffset="92356.25">18623 5585 769,'0'0'170,"0"0"-152,0 0-14,0 0 37,0 0-10,0 0 54,0 0-54,0 0-26,0 0-3,0 0 2,0 0-1,0 0 1,0 0 1,0 0-2,0 0 5,0 0 3,0 0-2,0 0 1,0 0-3,0 0-2,0 0-3,0 0-1,0 0 0,0 0-1,0 0 0,0 0 0,0 0-1,0 0 0,0 1-4,0-1 5,0 0-9,0 0 4,0 3 5,0-1-2,0 0 1,3-2-1,-2 2 2,-1-2-3,0 0 3,0 0 0,2 0 0,-2 0 2,1 0-2,-1 0-3,2 0-12,-1 0-24,1 0-2,-1 0 17,3 0 3,-2 0 6,-2 0 1,0 0 10,0 0-8,0 0-33,0 0 5,0 0 26,0 0 6,0 0 3,0 0-20,0 0-49,0 0-70,6 1 25,1 3-49,-2-4-155</inkml:trace>
  <inkml:trace contextRef="#ctx0" brushRef="#br1" timeOffset="92924.84">18721 5562 37,'0'0'58,"0"0"-14,0 0-21,0 0-11,0 0-2,0 0 3,0 0 6,2 0-4,-2 0 9,3 0-3,-3 2-10,1-2-5,-1 0-5,0 0-1,0 1 0,0-1-1,2 0-5,-2 2 1,0-2 4,0 0 0,0 1 1,4-1 0,-1 2 0,-2-2-5,2 0-12,-3 0 6,0 0-24,2 1-13,-2-1-12,0 0-44</inkml:trace>
  <inkml:trace contextRef="#ctx0" brushRef="#br1" timeOffset="99201.65">18593 5986 72,'0'0'10,"0"0"-7,0 0 7,0 0 52,0 0 9,0 0-18,0 0-10,53 6 7,-53-6 4,0 0 5,0 0-5,0 0-20,0 0-2,0 0-14,0 0 5,0 0 2,0 0-17,0 0 19,0 0-13,-4 0-2,-3 0-1,-1 0 2,-1 0 6,-3-2-11,2 0-7,1 1 5,-3 0-6,2-1 1,-2-1 2,0 2-3,0-1 0,-3 2 1,0-3 0,-3 3-1,0-4 2,2 0-2,-2 0 1,0 2-1,2-3 0,2 2 0,3 1-3,0 0 0,2-1 2,-2-1-4,-2 1-1,-1 0-1,-2 1 3,-2 2-6,-1 0 6,-2 0 2,0 0 2,0 0-1,-1 0 0,1 0-3,-1 0 1,2 0 2,-4 0-3,3 0 3,-4 0 0,0 0 2,-1 2-1,1-1 0,5 3 0,4-1 1,6-2-1,1-1 0,7 0-8,-4 0 0,3 0 0,-1 0 6,-1 1 2,4-1-1,-2 0-3,1 0 4,1 0 0,-3 0-1,2 1-1,-1-1 1,-2 0-4,4 0-5,1 0-2,-2 0 6,2 0 3,0 0 3,0 0 1,0 0 0,0 0 0,0 0 2,0 0 5,0 0 2,0 0-1,0 0-2,8 0-7,7 0-1,-4-5 1,4 0 0,-4 0 1,-3 1 5,-4 0 3,-2 0 13,2-2-3,-3 0 0,1-2-3,-2 0-1,1-1-7,1-2-5,-1 3 3,1 1-2,-2 3 11,0 3 1,0 1-1,0 0 0,0 0-5,0 0-6,0 0-4,0 0 0,-6 4 0,-7 4 2,-2 2 0,-2-1-1,2 0 1,-2 2-2,6-4 1,3 0-1,0 0 1,3-4 1,4-1-2,-2 1 2,1-1 1,2 1 7,0 2 2,0-1 1,0 3 4,0 1-8,8 1-5,3 2-4,4 0 0,6 0-12,2 0-64,5-1-81,1-1-117</inkml:trace>
  <inkml:trace contextRef="#ctx0" brushRef="#br1" timeOffset="100396.18">18933 4504 545,'0'0'44,"0"0"-43,0 0 9,0 0 48,0 0 18,0 0-5,12 0-52,-12 0-12,0 0 5,0 0 1,0 0-1,0 0-5,0 0-2,0 0-2,0 0-3,0 0-11,4 0-53,-4-1-95,0-2-258</inkml:trace>
  <inkml:trace contextRef="#ctx0" brushRef="#br1" timeOffset="101175.66">15929 4730 264,'0'0'125,"0"0"-110,0 0 42,0 0 14,0 0-18,0 0-3,1 0-8,-1 0-15,0 0 0,0 0-3,0 0-3,0 0 1,2 0-4,0 0 0,-1 0-1,3 0-2,-1 0-3,0 0-2,-1 0-5,-1 0 7,1 0-5,-2 0 1,0 0 2,0 0-3,0 0-4,0 0-3,0 0 0,0 0-4,0 0-1,0 0-1,0 0-1,0 0 2,0 0 2,0 0-4,0 0-13,0 0-39,0 0-59,-8-1-41,0-3-29,1 0-170</inkml:trace>
  <inkml:trace contextRef="#ctx0" brushRef="#br1" timeOffset="106416.7">18593 6007 179,'0'0'181,"0"0"-157,0 0 0,0 0 44,0 0-5,0 0-25,0 0-12,0 0-8,0 0 18,0 0 6,0 0-2,0-1-4,0 1-9,0 0-2,0 0-10,0 0 4,0-2-6,0 2-4,0 0 2,0-1 3,-3-1-6,-5 1-3,1-1 5,1 1 2,-2-1 5,0-1 0,2 3-3,-3 0-1,0 0 1,-3 0 1,1-2-2,1 2 2,0-2-4,2 1 0,2 1 0,0-1-2,0 1 2,-2 0-3,3 0-1,-1 0 0,-2-2 2,-1 2-1,2 0 2,-1-1-3,1 1 1,-5 0 0,3 0-1,-2 0 3,0 0-4,0 0 6,1 0-2,-4 0-1,2 0 5,-1 0 2,1 0-1,1 0-1,0 0 2,2 0-3,0 0-7,-2 0-1,5 0 0,-3 0-2,1 0 0,0 0 2,-1 1-5,0 1 5,-1 0-3,1 2 0,0-1 0,-1-1-1,0 1 2,1-2-1,-2 2 4,-1 0 1,-1-1 0,0 0 1,0 1 2,-2-1-2,3-1-3,-1 0 1,1-1-2,-1 2-1,2 0-1,0 0 0,0-2 2,3 0-2,0 1-2,1 0 2,-3 1-2,1 1 1,0 0 0,-2-1 0,3 0-1,0-1 0,-1 2 0,-1-2 0,0 2 0,1-1 1,-2 0-1,0-2 0,-2 3 0,2 0 0,-1 0 0,-2 0 1,0 2 1,1-2-2,-2-1-1,3 2 0,0-3 1,0 4 0,-1-3 0,3 1 1,-1 2-1,2-1 0,0 1 1,0-2-1,1 2 1,4-4-1,1-1 1,1 1 1,2-1-2,0 0 2,0 0-1,0 0 2,0 0 2,0 0-4,0 0 1,0 0-2,3 0 0,7-2-1,4-8-7,3 1 1,2-2-13,0-1 3,-2-2 8,-2 3 9,-2 2 1,-3-2 0,-3 6 1,-2 0-2,-2 2 1,-3 3 3,0 0-1,0 0-3,0 0 0,0 0-1,0 0-2,0 0-4,0 0 7,0 0 0,-8 9 1,-2 1 0,-3 0 2,1 2 1,-4-5 0,4 3-2,-3-1 2,3-1-2,1 0 1,3-4-1,2-1 0,0-3 0,4 0 3,1 0-5,1 0 2,0 0-1,0 2 1,0-2 1,0 0-3,0 0-1,0 0 1,0 2 0,0-2-1,0 0 2,0 0-1,0 0 0,0 0 1,0 0 1,0 0 2,0 0-1,0 0 1,0 0 0,0 0 1,0 0-2,0 0-1,0 1 0,0 1 2,0-2 1,0 1 3,0 1 4,0 2 5,0 1 6,3 4-2,7-1 1,6 2-8,3-1 4,3 3 1,0-4-4,0 1-6,-4-1 2,0-3-4,-4-1 0,-1-1-6,-2-1 1,-5 1 0,-2-1 0,-1 0-2,-3-2 0,0 0 1,0 0 0,0 0-1,0 0 2,0 0-1,0 0-1,0 0 2,0 1 0,0-1-2,0 0 1,0 0-1,0 0 1,0 0 0,0 0 0,0 0 1,0 0-1,0 0-2,0 0 2,0 0 0,0 0 0,0 0 1,0 0-1,0 0-1,0 0 1,0 0 0,0 0 0,0 0 1,0 0-2,0 0 1,0 0 1,0 0-1,0 0 0,0 0 2,0 0-5,0 0 6,0 0-7,0 0 3,0 0 0,0 0 1,0 0-1,0 0 5,0 0-5,0 0 0,0 0 0,0 0 0,0 0 0,0 0 1,0 0-1,0 0 0,0 0-1,0 0-5,0 0-10,0 0-12,0 0-24,0 0-23,0 0-35,0 0-43,0 0-84,0 0-146</inkml:trace>
  <inkml:trace contextRef="#ctx0" brushRef="#br1" timeOffset="109353.24">6954 2087 374,'0'0'166,"0"0"-119,0 0 66,0 0-7,0 0-33,0 0-22,0 0-23,1 0-9,-1 0-1,0 0 3,0 0-6,0 0 4,0 0 0,0 2 3,2-2 14,-2 0 6,0 0-11,1 0 2,-1 0-19,0 0 2,0 0-9,0 0-4,0 0 1,0 0 0,0 0-4,0 0 2,0 0-1,0 0 0,0 0-1,0 0 1,2 0-1,-2 0 1,0 0-1,0 0 0,0 0 0,1 0 0,-1 0 1,0 0-1,0 0 0,0 0 1,0 0-1,0 0 0,0 0 0,0 0 1,0 0 0,0 0 0,0 0 0,0 0 3,0 0-1,0 0-3,0 0 3,0 0 0,0 0-2,0 0 2,0 0 0,0 0-1,0 0 0,0 0 0,0 0-1,2 0-1,-2 0 0,0 0 1,0 0 0,0 0-1,0 0 0,0 0-1,0 0-26,0 0-33,0 0-12,0 0-10,1 0-30,1 3-37,-1-3-32,1 0 19,1 0-216</inkml:trace>
  <inkml:trace contextRef="#ctx0" brushRef="#br1" timeOffset="110474.49">6932 2002 360,'0'0'114,"0"0"-110,0 0 17,0 0 26,0 0-20,0 0-19,15 0-4,-12 5-4,1 0 5,-3-3 9,-1 1 2,0-1-6,0 1 3,0 0-1,0-1-8,-5 0-1,-4-2-3,0 0-4,1 0 3,1 0 1,4 0 0,0 0 9,3-3 34,0-3 17,0 0 7,0 2-21,0 1-17,0 1 9,3 2-7,4 0-20,5 0-8,-1 0 5,0 2-5,-3 8-2,-4-2 2,-2 1-5,-2 0 2,0 1-15,0-1-6,-11-3 2,-2 2-7,0-3-1,-2-1-2,1 0 2,4-4-4,-2 0 21,6 0 10,1 0 6,2-2 19,3-5 15,0-1 16,0-2-5,0 1-3,0 2-20,0 1-5,0 3 11,5 2-2,-1 1-13,4 0-11,2 0-7,1 1 0,-1 6-1,-1 3 0,-6-1-2,0 4-3,-3-2-6,0-2-9,-3 1 2,-9-3 2,2-4-1,-1-1 6,1-2 10,1 0 1,0 0 0,-1-5 3,1-2 1,1-1-1,2-1 4,0 4 6,5-1 2,1 2 2,0 3 14,0 0-13,0 1-12,13 0-1,1 0-2,2 0-1,-8 0 0,1 5-2,-6 0-2,-3 2-2,0-2-7,0 0-11,-2 0-8,-8-3 12,2-2 4,-2 0 4,5 0 10,2 0 2,2 0 5,1-2 0,-3-4 8,1 2-4,1 2-7,-1-1-4,2 1 0,0 0-3,0 1-15,0 1-28,0 0-45,0 0-18,0 0-49,3 0-9,9-3-69</inkml:trace>
  <inkml:trace contextRef="#ctx0" brushRef="#br1" timeOffset="118223.75">7675 12509 119,'0'0'87,"0"0"-56,0 0 11,0 0 11,0 0-27,0 0 0,0 0-3,-2-3 18,2 3 5,0 0 6,-1-1-5,-1 1 3,2 0 1,-3-1-18,0 1-8,-2-3-14,-4 3-5,1 0 0,-4 0-2,0 0 0,-2 0 0,-1 0 1,2 0 5,-4 0 0,3 0 6,2 0-4,0 0 1,3 0-3,1 0-3,-2 0-7,3 0 1,-4 0 1,1 0-2,1 0 0,-2 0 1,1 0-1,1 0 0,0 0 4,1 0-3,0 0 0,0 0-2,2 0 2,-3 0-1,-1 0 1,0 0-1,2 0-1,-4 0 1,2 0 2,3 0-2,-4 0 0,3 0 0,-1 0 0,-1 3 0,1-2 4,-2 0-4,1 1 0,-1 1 0,1-2 2,-2 1-2,0 0 0,1-2 0,0 2 0,0 1 3,4-3 0,-5 4-3,9-3 2,-3-1-2,3 2 1,1-2-1,-1 0 0,0 0-1,-1 0 2,1 2-1,-3 0 1,0 1-1,-4-1 0,0 1 0,-1 2 0,-1 0 0,-5 1 0,1 0 0,1-1 0,-3 1 0,2 0 0,0-1 0,0 2 1,2 0 0,0-1 0,2-2-1,3 0 0,2 1 0,-1-1 1,0 0-1,-4 0 0,5 1 3,-3 1-2,0 0-1,-1 2 1,2-5-1,2 3 0,1-1 0,3-2 0,0-3 0,1 0 0,0 2 0,1-2 0,1 3 0,0-2 0,-1 1 0,1-1 0,0-1 1,0 2 0,0-2-2,-2 0 1,2 1 0,0-1 0,0 0 1,0 0-2,0 0 0,0 0 1,0 0-1,0 0 1,0 0-1,0 0 2,0 0-1,0 0 0,0 0 0,0 1 1,0-1 0,0 0-1,0 0-1,0 0-9,0 0-32,0 1-42,0 1-43,0 1-8,0 1-130</inkml:trace>
  <inkml:trace contextRef="#ctx0" brushRef="#br1" timeOffset="120165.83">7415 12543 266,'0'0'47,"0"0"-23,0 0 62,0 0 31,0 0-18,0 0-22,-86-1-24,71 1 5,-2 0-22,1 0-7,-1 0-5,-4 0-1,1 5-4,-5 1 1,-4 1-1,-4 3-3,-9 1-5,-4 4-2,-5 1-4,-1 1 0,6-1 2,1-1 0,3-1 2,3 0-2,2 0-2,6-1 0,7-2 0,0 1 3,3-1-6,1 0 3,0 1-3,2 2-1,0-1 0,4-1 4,4-1-5,4-3 1,1 1 0,2-1 1,1-5-1,1 2-1,-2-1 0,3-1 1,0-1 0,-2 0 1,-1-1-2,3 1 0,-3 0 2,3-2 0,0 0-2,0 0 1,0 0 0,0 0 0,0 0 0,0 0 2,0 0 0,-2 0-1,-2-2-2,-3-5-1,2 0 0,-1 2-3,3-3 2,-3 3 2,2-2-1,-2 2 1,1 1 0,2 1 1,1-1 0,1 3-1,-2-3 0,0 2 1,0 0-1,2 2 0,1 0 0,-2 0 1,2 0 0,0 0 0,0 0 0,0 0-1,-1 0-2,-5 0-2,2 0 3,-2 9 2,-2-2-2,3 0 1,-2 0 0,1-1 0,2 0 0,2-3 0,1 2-1,-2 1 1,-1-3 0,3 2 0,0 0 0,1-1 0,0-1 0,0-1 0,0 1 0,0-3 1,0 2 0,0-1 1,0 1 1,0 1 0,0 0 2,4 0 2,4 0 0,5-1 2,-1 3-2,6-2 3,-1 0-6,6 1-2,2-2 0,2 3 1,-1-2-4,2 1 1,-4-1 0,-3 1-10,-6-1-41,-5 0-43,-2 0-59,-2 0-44,0-3-9,1 0-170</inkml:trace>
  <inkml:trace contextRef="#ctx0" brushRef="#br1" timeOffset="124293.24">7397 2917 294,'0'0'138,"0"0"-56,0 0-41,0 0-11,0 0-8,0 0-14,0 0 1,-1 0 5,-4 0 1,2 0-1,1 2-4,-1 0 2,2-2 5,-2 1-5,-3-1 4,2 0 6,-4 0-5,2 0-1,2 0-2,-5 0-5,3-5 5,-1-3 0,3 1-2,-2 2-1,2-1 10,1 0 5,3 2 12,0-2 17,0 4-12,0-1 1,0 2-18,0 1-13,0 0-6,6 0-7,-2 0-1,-1 0-1,-1 8-3,-2 3 5,0-2 0,0 2 0,0-2 0,-2-4 0,-1-1-2,0-2-2,3-2 2,-1 0 2,-2 0-1,-1 0-1,-2-2-26,-2-3-23,5 1-44,1 4-64,2 0-63,0 0-153</inkml:trace>
  <inkml:trace contextRef="#ctx0" brushRef="#br1" timeOffset="126323.17">18380 13372 233,'0'0'88,"0"0"-24,0 0 27,0 0-14,0 0-30,87-14-4,-57 14-7,8 0-31,4 0-1,4 0-3,0 0 5,-3 0-5,-7 0 9,-6 0 6,-8-3 6,-8 3-10,-8 0-4,-6 0 3,0 0-11,-6-2-10,-14 2-1,-10 0-7,-4 0 1,1 0 15,-1-1 2,1 1 1,2 0 2,4 0 10,8 0 16,8-2 19,5 2 2,6 0-11,0-3 11,0 2 4,13-2-17,12-1-24,6-2-7,7 2-1,0-1 6,1-3-4,0 1-4,-4-2 1,-8 4-4,-4 1 3,-10 1-2,-7 2-1,-5 1 0,-1 0-24,0 0-5,-7 0-3,-14 0 17,-4 6 1,-3 1 4,2 0 6,-1-2 4,1 2 1,0-1 0,0-2 11,7 0 9,9-4 7,5 1-6,5-1 2,0 0 5,0 0-7,9 0-9,4 0-4,-1 0-5,-1-4 0,0 2-4,-3-1-1,-3 0-11,-1 2-20,-2 1-21,-2 0-25,0 0-30,0 0-30,0 0 8,-6 0 57,-3 0 1,-3 0-5,3 0-30,0 0-82</inkml:trace>
  <inkml:trace contextRef="#ctx0" brushRef="#br1" timeOffset="126527.85">18515 13312 486,'0'0'52,"0"0"-52,0 0-6,0 0 6,0 0 2,0 0-2,0 0-80,0 2-85,0-2-21</inkml:trace>
  <inkml:trace contextRef="#ctx0" brushRef="#br1" timeOffset="126901.8">18760 13358 406,'0'0'95,"0"0"-44,0 0 20,0 0 16,0 0-20,0 0-14,0 0-18,0 0-7,0 0 10,0 0-3,0 0-12,0 0-8,0 0 1,0 0-10,0 0-1,0 0-5,0 0-4,0 0-27,0 0-33,-4 0-80,-9-6-76,-1-3-97</inkml:trace>
  <inkml:trace contextRef="#ctx0" brushRef="#br1" timeOffset="133091.54">18912 11609 391,'0'0'198,"0"0"-151,0 0-38,0 0 16,0 0 49,0 0 4,0 0-48,-18 0-22,17 0-4,1 0 10,0 0 6,0 0-11,0 0-7,1 1-2,5 1-30,-3-2-82,-2 0-39,-1 0-37,0 0-99</inkml:trace>
  <inkml:trace contextRef="#ctx0" brushRef="#br1" timeOffset="135979.23">16182 10585 699,'0'0'69,"0"0"-21,0 0-18,0 0-1,0 0 29,0 0-11,0 0-29,0 0-7,0 0 0,0 0 8,0 0-4,0 0-4,0 0-1,0 0 1,0 0-7,0 0 5,0 0-7,0 0 0,0 0-1,0 0 0,0 0-1,0 0-2,0 0-1,0 0-17,0 0-4,0 0-1,0 0-9,0 0 9,0 0-4,0 0 2,0 0 4,0 0-5,0 0-27,0 0-40,0 0-41,2-5-71,2-3-79</inkml:trace>
  <inkml:trace contextRef="#ctx0" brushRef="#br1" timeOffset="140778.78">15957 10788 66,'0'0'45,"0"0"-45,0 0 0,0 0 0,0 0 3,0 0 1,0 0 4,-36 0 23,33 0 28,2 0 18,-1 0-11,0 0 8,2 0-12,0 0-6,0-2-8,0 2 8,0 0-8,0 0-10,0 0-3,0 0-11,0 0-2,0 0-5,0 0 0,0 0-3,0 0-1,0 0 6,0 0-12,0 0 52,0 0-37,0 0 1,0 0-11,0 0-5,0 0-1,0 0-1,0 0-3,0 0-1,0 0-1,0 0 0,0 0 0,0 0 0,0 0 0,0 0 4,0 0-4,0 0 1,0 0 1,0 0 0,0 0-1,0 0 0,0 0 2,0 0-3,0 0 0,0 0 0,0 0-2,0 0 0,0 0 0,0 0-2,0 0-4,0 0-4,0 0 6,0 0 0,0 0 2,0 0 2,0 0 0,0 0 0,0 0 1,0 0-2,0 0-3,0 0-1,0 0-2,0 0-6,0 0-3,0 0 7,0 0 6,0 0 3,0 0 1,0 0-1,0 0-7,0 0-5,0 0-2,0 0-1,0 0 1,0 0-1,0 0-10,0 0-17,0 0-29,0 0-7,0 0 11,0-3-18,0-2-102</inkml:trace>
  <inkml:trace contextRef="#ctx0" brushRef="#br1" timeOffset="153114.49">18963 5920 473,'0'0'0,"0"0"2,0 0-2,0 0 50,0 0 29,0 0 18,0 0-30,-39 27-11,30-27 3,2 0 4,-2 0-7,0 0-12,-2 0-8,2 0-11,-1 0 1,-3 0 4,0 0 3,0 0 0,1 0-7,0 0 0,0 0 0,-1 0 8,-3-2-11,-1-1-7,-4 0-4,-1 1 3,-2 1-7,-5 1 7,1 0-8,0 0 10,1 0-7,0 0-1,3 0-1,2-2 4,1 2 6,0 0 1,2 0-1,1 0-5,0 0-5,-2 0 1,-2 0-2,0 0 4,1 0-1,3 0-3,0 0 1,1 0 3,-2 0-2,3 0-2,-2 0 0,0 0-2,3 0 1,-2 0 1,1 0-4,3 0 1,0 0 0,0 0 2,-1 2-6,0-2 4,-1 1 3,0 1-2,-1 0-1,-1 1-1,0-2-1,-2 0-1,-1 0 0,1 1 2,-1 0-3,2 1 1,1 1-1,1-3 1,-1 1 0,0 3-1,-4-4 1,-1 2-1,2 0 1,-3-1 0,-4 1 0,5 0-1,-5 0 1,3-1-1,3 0 0,0 0 1,5-2 0,1 2-1,3-2 1,1 3 2,2-3-3,2 0 0,-3 0 0,-1 0 1,0 0 4,1 0-5,0 2 0,2-1 0,-2 1 1,-1 1-1,1 0 3,-6-2-2,2 3-1,-4-1 0,-1 1 0,0-1 0,2 0-1,0-2 1,3 2 5,-3 0-5,-2 0 0,2 1 0,-2-1 1,3-1-1,1 3 1,-1 0 0,-1-2-1,0 3 0,1-1 1,0 0 1,-2 0-1,1 0 1,-3 2 1,0 0 0,-3 1-3,0 1 2,-2 2-2,0-2 1,2 3-1,0 0 0,0 0 0,0 1 0,-1 1 3,0 0-2,2-2-1,2 1 0,3 1 1,2-4-1,1 0 0,2-1 0,1 0 0,-1 0-1,-1-1 1,2 4 0,-1-4 0,2 1 1,0-1-1,3-3 0,1-1-1,-1-1 1,2 2 0,2-2-1,0 0 0,2-1 2,-1-1 0,1-1-1,1 0 0,-2 0 0,2 3 0,0-3 0,0 0 1,0 0-1,0 0-2,0 0 0,0 0 3,0 0-4,0 0 5,0 0-5,0 0 1,0 0 2,0 0 2,0 0-2,0 0 0,0-3 3,5-1-1,-1-6 0,2 0-2,-4-3 1,5-1 0,-4 0-1,1-1 0,-2 0 1,-1 2 0,-1 0-1,0 2 1,0 0 0,0 2-2,0 1 1,0 1-1,0 3 0,-1 1 1,-2 1-1,0 2-1,1 0 2,2 0-1,0 0-2,0 0 1,-1 0 2,-1 0-1,-3 0 1,2 0-4,-4 5 3,3-1 1,0 3-1,-2 1 1,2-3 0,-1 4 0,3-1 1,-3 1 1,1 2-2,1-2 0,-1-1 1,1-2-1,0 1 0,-1-2 0,4-1 0,0 0-2,0 0 2,0-1 0,0-1 0,0 0 0,0 0 4,0-1-4,0 1-2,0-2 2,0 1 1,0-1 0,0 0 2,0 0-2,0 0 1,0 4 4,4-1-3,6 1-1,5 1 6,5-2-1,2 4 5,2-3-3,0-1 2,0 0-1,-2-1-3,-3 0 1,-2-1-3,0-1 0,-3 0-2,1 2 0,-2-1-1,0-1-1,0 2 0,-4-2-1,-3 0 2,-2 0-1,-1 0-1,-2 0 0,1 0 1,-2 0-1,0 0 1,0 0-1,0 0 1,0 0-1,0 0 0,0 0 0,0 0 1,0 0 0,0 0 0,0 0-1,0 0 0,0 1 0,0-1 0,0 0 0,0 0-2,0 0 1,0 0 1,0 0 0,0 0 0,0 0 1,0 0-1,0 0-1,0 0 0,0 0 1,0 0 0,0 0-1,0 0-1,0 0 2,0 0-2,0 0 0,0 0-1,0 0 0,0 0 1,0 0-1,0 0-1,0 0 2,0 0-1,0 0-1,0 0-2,0 0-10,0 0-4,0 0 3,0 0 2,1 0 3,-1 0 1,2 0 1,-2 0-3,2 0 3,-2 0 0,0 0 4,0 0 2,0 0 3,0 0 1,0 0 0,0 0 0,0 0 0,0 0 2,0 0-2,0 0 2,0 0-2,0 0 0,0 0 1,0 2-1,0-2 0,0 0 0,0 0 1,0 0-1,0 0 0,0 0 0,0 0 0,0 0 0,0 0 2,0 0-2,0 0 1,0 0 0,0 0 1,0 0 3,0 0-4,0 0 2,0 0 0,0 0-1,0 0 0,0 0-1,0 0-1,0 0 0,0 0 0,0 0 0,0 0-1,0 1-11,3 6-116,10-3-224,14-3-270</inkml:trace>
  <inkml:trace contextRef="#ctx0" brushRef="#br1" timeOffset="159691.06">17009 14667 23,'0'0'26,"0"0"-24,0 0-2,0 0-31</inkml:trace>
  <inkml:trace contextRef="#ctx0" brushRef="#br1" timeOffset="159985.27">17829 14794 250,'0'0'0,"0"0"-6,111 6-28,-73-6-12,-2 0 39,1 0 7,-2 0 4,-4 0-4,-1 0-24,-2 0-15,1 0 38,-1 0 1,2 0-2,3 0-65</inkml:trace>
  <inkml:trace contextRef="#ctx0" brushRef="#br1" timeOffset="160156.08">18952 14761 82,'0'0'4,"0"0"-4,93-3 0,-78 3 0,-7-1-1,-8 1 1,0 0-85</inkml:trace>
  <inkml:trace contextRef="#ctx0" brushRef="#br1" timeOffset="162362.89">7443 15660 73,'0'0'45,"0"0"-19,0 0 15,0 0 35,0 0 0,0 0-24,-18-20 11,12 20 5,3-3-11,0 3 24,2 0 0,1-3 5,0 2-19,0 0 7,0 1-11,6-3-13,16-1 1,8-1 3,12-2 1,0 3-1,2 0-5,-3 2-14,-5-2-8,-5 3-17,-7-1 13,-4 1-15,-6 0-3,-5 1-3,-6 0 0,-2 0-1,-1 0 0,0 0 0,0 0 0,0 0-1,0 0 1,0 0-1,0 0 0,0 0 0,0 0-3,0 0-3,0 0-7,0 0-6,2 0-4,-1 0-4,4 0-22,4 0-8,6 0 3,3 0-32,6 0-11,10 2-44,2-2-22,10 0 18,6 0 21,9 0-77</inkml:trace>
  <inkml:trace contextRef="#ctx0" brushRef="#br1" timeOffset="163845.8">12908 15643 266,'0'0'99,"0"0"-49,0 0 37,0 0-16,0 0 9,0 0 14,-48-14 3,48 13-23,0-1 0,0 1-20,2-1 5,16-3 2,7-1 0,10 2 0,6 1 1,7 1-11,-1-2-23,-3 4 5,-2-1-6,-3-1-2,1 2-5,-6 0-5,-2 0-5,-7 0 3,-5 0-4,-6 0-1,-5 0-1,-2 0-3,-3 0-4,-3-1 2,-1 0 1,0 1-1,0-1-2,3-2-7,-2-1-14,4-5-33,4-1-53,3 0-11,7 1-48,7 3-82,1 1-70,2 2-225</inkml:trace>
  <inkml:trace contextRef="#ctx0" brushRef="#br1" timeOffset="165336.54">20107 15559 87,'0'0'8,"0"0"-6,0 0 19,0 0 41,0 0 5,0 0-19,0-9 1,-2 9-18,-4-2-3,1-1 27,2 3 2,0 0-21,1 0-6,2 0 6,0 0 4,0 0 2,0 0 0,0 0 12,0 0-3,0 0-4,8 0 1,6 0 2,7 0-16,10 0 12,13 0-3,12 0 11,10 0 3,0-2-2,0-2 8,-7-1-10,-4 4-29,-6-3 19,-7 3-22,-7 1-9,-6 0-4,-5 0-4,-6 0 0,-1 0-4,-4 0 2,-4 0-1,-2 0 0,-2 0 1,-2 0 0,1 0 1,-4 0-1,0 0-2,0 0 2,0 0 0,0 0-1,0 0-1,0 0 1,0 0-2,0 0 1,0 0-1,0 0 1,0 0-3,0 0 3,0 0 0,0 0 2,0 0-4,0 0 4,0 0 0,0 0-2,0 0 1,0 0-1,0 0 0,0 0-3,0 0 1,0 0 0,0 0-1,0 0-2,0 0 3,0 0-2,0 0-1,0 0-7,0 0-4,0 0-6,0 0-3,0 0-30,0 1-81,-4 10-83,-10-1-160</inkml:trace>
  <inkml:trace contextRef="#ctx0" brushRef="#br1" timeOffset="170625.53">15431 16240 131,'0'0'170,"0"0"-109,0 0-23,0 0 14,0 0-37,0 0 34,0 0-19,0 3-11,0-3 6,0 1 9,0-1 21,0 0 16,0 0 10,0 0-24,0 0 3,9 0-7,4 0-32,2 0 25,10 0-18,5-4 6,6-4 6,6-1 3,4 1 7,3-2-24,-3 1-2,3 0 0,-4 1 0,-3 3-6,-8 2-6,-5 0-4,-8 2 4,-7-1-9,-3 2 6,-5 0-9,-3 0 4,0 0 0,-3 0-3,0-3 4,0 3-3,0 0 5,0 0-4,1 0 4,1 0-6,1 0 2,-3 0-3,0 0 0,1 0 1,-1 0-1,0 0 3,0 0-3,0 0 0,0 0 0,0 0 0,0 0 0,0 0 0,0 0 0,0 0 0,0 0 0,0 0 0,0 0 0,0 0 0,0 0 2,0 0-2,0 0 0,0 0 0,0 0 0,0 0 0,0 0 0,0 0 0,0 0-1,0 0 1,0 0 0,0 0 0,0 0 0,0 0 0,0 0 0,0 0 0,0 0 0,0 0 0,0 0 0,0 0 0,0 0 0,0 0 0,0 0 0,0 0 0,0 0-1,0 0 1,0 0 1,0 0-1,0 0 0,0 0 1,0 0-1,0 0 0,0 0 0,0 0 0,0 0 1,0 0-2,0 0 2,0 0-2,0 0 1,0 0 0,0 0 0,0 0 0,0 0-3,0 0 1,0 0 2,0 0 2,0 0-2,0 0-2,0 0 1,0 0 1,0 0 0,0 0 0,0 0 1,0 0-1,0 0 0,0 0 0,0 0 0,0 0 0,0 0-1,0 0 0,0 0 0,0 0-2,0 0-1,0 0 0,0 0-1,0 0 0,0 0-9,0 0-8,0 0-3,0 0-7,-1 0-16,1 0-20,0 0-10,0 0-6,0 0-47,0 0-102,10 0 4,8 0-199</inkml:trace>
  <inkml:trace contextRef="#ctx0" brushRef="#br1" timeOffset="175308.24">16505 17181 352,'0'0'411,"0"0"-264,0 0-59,95-48 21,-65 38-35,0-1 3,1 5-21,-1 3-22,0 3-18,0-4-7,-2 4-5,-1 0 0,-3 0 0,-4 0-3,-6 0 2,-5 0-1,-4-3 2,-1 2-3,-3 0 0,-1-2 4,0 1-5,0-3-16,0 0-32,0 2-54,0-1-25,0-3-89,-11-2-135</inkml:trace>
  <inkml:trace contextRef="#ctx0" brushRef="#br1" timeOffset="178563.68">15714 5574 122,'0'0'86,"0"0"-6,0 0-5,0 0-10,0 0 7,0 0 0,0 0 2,-70-10 20,67 8 9,3 2-10,0 0 5,0 0-7,0-1-11,0-1-1,0 2-3,0 0-24,0 0 1,0 0-11,0 0-9,0 0-11,0 0-2,0 0-8,0 0-3,0 0-3,0 0 0,0 0-3,0 0-3,0 0 2,0 0-1,0 0 2,0 0 1,0 0-2,0 0 5,0 0-5,0 0 4,0 0-3,1 0 2,-1 0 0,0 0-2,0 0 2,0 0-5,0 0 1,0 0 1,0 0-1,0 0-1,0 0 4,0 0-3,0 0 1,2 0 2,-2 0-3,0 0 4,1 0-1,-1 0-2,0 0 5,2 0-3,-2 0 0,0 0 0,0 0-3,0 0 4,0 0-2,0 0-2,0 0 1,0 0-2,0 0 0,0 0 0,0 0 0,0 0-1,0 0 1,0 0-1,0 0 1,0 0-5,1 0 2,-1 0-2,2 0-5,-2 0 1,0 0-8,1 0-22,2 0-16,4-2-70,4-4-77,1-3-145,1-3-339</inkml:trace>
  <inkml:trace contextRef="#ctx0" brushRef="#br1" timeOffset="179846.66">16309 5486 664,'0'0'133,"0"0"-62,0 0 52,0 0 21,0 0-7,0 0-35,-3-2-32,3 2-13,0 0-5,0 0-26,0 0 13,0 0-21,0 0-3,0 0-9,0 0 3,0 0 1,0 0-4,0 0-3,0 0 6,0 0-1,0 0-2,0 0-3,0 0 2,0 0-4,0 0-1,0 0 0,0 0 0,0 0-19,0 0-4,0 0-19,0 0 0,0 0-18,0 0-31,0 0-49,8 0-86,11 0-124,13 0-168</inkml:trace>
  <inkml:trace contextRef="#ctx0" brushRef="#br1" timeOffset="183146.56">16011 5196 838,'0'0'0,"0"0"-22,0 0-39,0 0 61,0 0 6,0 0-6,0 12-31,0-9-74,0-1 68,2 5 25,10-6-52,1-1-160</inkml:trace>
  <inkml:trace contextRef="#ctx0" brushRef="#br1" timeOffset="187008.46">18129 6017 153,'0'0'61,"0"0"-20,0 0 3,0 0-12,0 0-19,0 0-5,0 0-5,0 0 4,0 0 8,0 0 10,0 0-1,0 0 3,0 0 2,0 0 4,0 0-7,0 0 2,0 0-2,0 0 6,0 0 6,0 0-3,0 0-2,0 0-11,0 0 2,0 0-5,0 0 1,0 0 1,0 0-8,0 0 0,0 0-4,0 0 5,0 0 1,0 0 2,0 0 0,0 0-5,0 0 1,0 0-2,0 0-1,-2 0 0,-1 0 2,-1 0-3,3 0 3,-1 0 3,1 0 1,1 0 0,-2 0-3,1 0 3,-2 0-2,1 0-2,-2 0-2,0 0 2,1 0 2,-2 0-5,2 0 1,-2 0-2,2 0-1,-1 0 2,1 0 5,-2 0 4,2 0-1,-3 0-6,2 0-1,-2 0-4,0 0 1,-2 0 0,-2 0 3,1 0 2,1 0 3,-2 0-7,1 0 3,-1 0-4,-3 0 5,0 0-5,-1 0-1,3 0 5,-1 0-10,-3 0 3,2 0 5,1 0-5,1 0 8,2 0-3,1 0-6,-1 0 7,-1 0 0,-1 0-2,-1 0-2,-2 0 1,-1 0-2,2 1 0,0 2-1,1-3 1,0 3 0,3-2 0,-2-1-4,2 1 3,-2-1 2,3 0 0,0 2 1,0-2-5,2 0 2,0 0 0,-2 1 0,1 1 2,-1 0 1,2-1 0,0 1-4,2-2-1,-3 0-1,2 0 0,1 2 1,-1-1-2,2-1 4,0 0-4,0 2-3,-2-1 3,0-1 0,0 3 1,-1-3-1,0 0 1,-1 1-1,1 1 0,0 0 0,0-2 1,1 0-1,1 3 0,1-3 0,-1 0 0,1 0 1,1 0-1,-1 2 0,-1-2 1,-1 1 3,0 0-4,-1 1-3,-1-2 3,3 1 0,-3-1 0,0 2 1,-2-1 2,0 3-3,0-4 1,-2 3-1,2-3 0,-2 2 0,-1-1 2,2-1-2,-2 2-1,-3-2 1,3 2 2,-1-2 0,1 2-1,-1-2-1,0 3 0,1-3 0,-3 4 0,0-3-1,-2 4 2,0-1-3,1-1 5,1-1-2,1 1-1,1 0-1,2 0 1,0 0 1,-2 2-1,0-2-1,0 1 1,-4 0 1,2 2-1,-3 1-1,3 0 1,-2 1 2,-2 0-2,3-2 1,-1 2 0,1-2 0,2 0 1,0 1-2,1-2 3,1 2-2,0-1 0,-1-1-2,0 1 2,2-1-1,0 1 0,2 0 2,-1-1-2,6-2 1,-1 0-1,3-1 2,1-1-2,1-1 1,0 0-1,0 0 0,0 1 1,0-1-1,0 0 0,0 0 0,0 0 0,0 0-2,0 0 1,0 0 0,0 0 1,0 0-3,0 0 1,0-2-2,0-6-1,0-1 5,1-4-3,1 1 1,1-4 1,-3-1-1,0 0-2,0 1 4,0 4 2,-3 2-2,-2 3 6,2 0 3,0 7-2,0 0 0,2 0-3,-1 0-4,-3 0-3,-1 10 1,0 0 2,0 8 3,1-1 2,-1 0 0,2 1 2,-1-1 6,1 0-3,-2 0-3,4-3 0,-1-2-2,2 0 2,1-5-2,0 1 4,0-2-1,9 1 3,16-1-3,14-5-5,10-1-3,4 0-15,2 0-23,-3-13-41,-2-2-82,-6-7-125,-3-4-266</inkml:trace>
  <inkml:trace contextRef="#ctx0" brushRef="#br1" timeOffset="188813.17">17292 2039 394,'0'0'213,"0"0"-212,0 0 4,0 0 26,0 0 24,0 0 4,-22 89 17,19-66-37,1 0 0,-1 4 3,-1 2 2,1 2 2,-2 4-22,3 0 1,1 6-2,1 6 1,0 5-2,-1 4-8,-1-1 4,-3 0-3,2-4 4,0-4-14,3 2 1,0-1 12,0-2 5,0 2 6,0-1-5,4 1-7,5-2-4,-3 4-7,0-4 1,3 4-2,0 0-1,1-4 5,1 0-2,3-5 2,-1-1 4,3-3 3,-1 0 2,6 3-1,-1 2-6,2 4-1,0 3 4,-1-6 3,-4 1-9,0-4-4,-2-2 0,0-1 0,-2 0-1,4 0 3,-1 1-1,2 3-1,1-5 1,-2-1 3,-2 1-3,0-5-2,-3 2-1,2-2-1,-1-1 4,1-1 2,0 0-1,-1 0 1,-2-1 5,3 0-11,0 3 10,0-4-7,5 2 4,-3 0-1,-1-5 0,1-1 2,-2 1 2,1-3-6,-5 0-1,2 1-1,-2-2 2,0 4 4,0 2-6,0 4 1,1 4 0,-2-2 4,1 1-5,-2-1 5,-1-1-7,1-2 4,-1 0-4,-3-2 1,1-3 2,0 1-2,-1 1 0,-1 0 3,1 4 1,-1 3 4,-1 1-7,-2 2 3,0-1-5,0 1 1,0-1 0,0-1 4,0 1-3,-5-4 2,4-2-4,0 0 2,-2-4-2,0-1 0,0-2 3,1-6-2,1-1-1,1-1 2,-2 1-1,1 4 0,-4 3 1,-4 2-2,-1 2 8,-4-4-8,1 3-1,-1-2 5,0 4-5,-3 3 2,-5 8-2,-10 6 3,-8 4-2,-13 1 1,-7 0 4,-1-1-6,-2-4-4,6 3 3,-1 2 1,-3 4 1,-6 8-1,-4 0-1,0-5-1,12-7-3,12-15-3,19-12 0,13-12-9,10-5-5,5-5 1,0 0 6,0-3-9,0-14-25,0-4-23,0-6-13,0 0-37,0 1-61,0-3-39,8 4-75,11-1-109</inkml:trace>
  <inkml:trace contextRef="#ctx0" brushRef="#br1" timeOffset="189680.05">18627 4833 72,'0'0'0,"0"0"-72</inkml:trace>
  <inkml:trace contextRef="#ctx0" brushRef="#br1" timeOffset="189789.65">18627 4833 13,'0'0'0,"0"0"-13</inkml:trace>
  <inkml:trace contextRef="#ctx0" brushRef="#br1" timeOffset="189904.88">18651 4787 62,'0'0'101,"0"0"-101,0 0-28,0 0-91</inkml:trace>
  <inkml:trace contextRef="#ctx0" brushRef="#br1" timeOffset="191180.08">18248 6210 392,'0'0'61,"0"0"-61,0 0-113,44-72 2,-44 65 105,-21 7 0,-20 1 6,-15 24-147</inkml:trace>
  <inkml:trace contextRef="#ctx0" brushRef="#br1" timeOffset="193149.07">17925 6048 37,'0'0'300,"0"0"-258,0 0-14,0 0 50,0 0-18,0 0-13,0 0 2,0 0-11,0 0-6,0-3-2,-2 0 1,-4 0-3,-1 0-7,-4 1 0,1-1 1,-5 1 3,-2 1 1,-6 1-3,-6 0 6,-10 0-2,-11 0 11,-10 6 10,-9 3-10,-6 1 7,-5 4-6,0-2 12,-2 2-8,4-3-5,1 1-6,2 0-11,-2 0 0,-3 0 2,0 4-2,0 1 2,5 3-7,4 4 1,5 1-4,8 1-9,7 1 3,6-4-5,9 0-1,5-2-1,7-3 0,7-1-1,4-4 3,6-5-2,2-1 0,4-2 4,1-2-3,0-1 4,0 0-1,0-1-1,0 2-2,0-2 5,0 1-4,0-1-2,0 1 1,0-2 0,0 0-1,0 2 0,0-2 3,0 0-2,0 0-1,0 0 2,0 0 0,0 0 0,0 0 0,4 0-2,2 0 1,0-5-1,-1-1 0,0-2 0,-2 2 1,1 0 0,-3 1-1,1 0 2,-2 2-2,0 0 0,0 2 1,0 1-1,0 0-3,-3 0-3,-7 0 1,-3 6 1,1 8 4,-1 2 1,-1 2 1,4 1 5,3-2 0,1 0-3,4-3 0,2-1 7,0-2-7,0-4 10,2 1-1,7-3 2,2-1 4,1-1-3,6 0 4,0-1-2,3-2-4,0 0-2,-2 0-4,2 2 0,0-2-3,1 3-2,-2-3 1,-1 2-2,-2-2-1,-3 1 2,-1-1 2,-3 0-2,-6 1-3,2-1 2,-1 0-2,-2 0 1,0 0-1,-3 0 1,0 0-1,0 0 1,0 0-2,0 2 2,0-2-1,0 0 0,1 0 0,-1 0 0,0 0 0,0 0 0,0 0 0,0 0 1,0 0-1,0 0-1,0 1 1,0-1-3,0 0 3,0 0-4,0 0-3,0 0-8,0 0-14,0 0-35,0 2-35,0 3-58,-1 4-76,-12 2-78,-2 3-181</inkml:trace>
  <inkml:trace contextRef="#ctx0" brushRef="#br1" timeOffset="194456.88">6966 12657 247,'0'0'10,"128"-6"82,-68-5-92,3-3-21,-4-3-7,1-2 11,-2-4 17,-1-1 31,-2-1-19,-4 4-5,-4 1 5,-9 3-12,-10 3-8,-6 1-63,-1-1-144</inkml:trace>
  <inkml:trace contextRef="#ctx0" brushRef="#br1" timeOffset="194839.14">7870 12235 107,'0'0'43,"0"0"-31,0 0-7,0 0 1,0 0-1,0 0-5,-9 5-21,9-5-113</inkml:trace>
  <inkml:trace contextRef="#ctx0" brushRef="#br1" timeOffset="198594.16">16752 12671 424,'0'0'61,"0"0"76,0 0-43,0 0 32,0 0-57,0 0 54,14-32-52,-25 27-13,-1-3 25,-6 4-12,-1 2-29,-6 0-8,-8 2-10,-10 0-6,-1 0 2,-5 7-1,1 5 7,1 0-3,3 3-2,4 3-2,3-2-5,4 2-5,5 1 0,-2-1 3,-2 1 6,-2 5 0,-5-2-1,-1 1 5,-2 0-9,2-1-4,1 2-2,-2 0 3,2 1-2,1-1-1,7-1-3,1-3 0,2 5 0,3 2-3,-5 4 2,0 3 11,0 2-9,0-2-3,4 2 4,0-2-1,1 2-2,5 0-1,-2 1 3,3-3-4,1 2 4,6-5-1,1-2 0,4 0-1,1 0-1,-1 3 1,1-1 6,1-1-4,3-2-5,-1-2 0,2-1 2,-1-1 2,1-1-3,1-3-1,0 0 2,0-7-1,0-1 1,0-4-2,0 0 2,0-3-2,3 1-4,-2-3 4,-1-3 0,2 0 2,-2 0-2,0 0 0,0 0-3,0-11 1,3-8-2,3-6-5,-3-1 3,1 1 0,1 1 3,-5 1 2,0 3-3,0 0 2,0 1-1,-9-1 2,0 4-1,-3 1-2,0 2 1,2 7 2,1-1 1,3 6-1,1 1-2,4 0 2,-1 0 0,1 0-1,-1 1-4,-1 12 6,3 4 1,0 3 0,0 1 1,0 0 0,0 0-1,0 1 3,5-3-4,2 1 2,2 0 1,0-3-1,0 1-2,-2-2 1,5 0 2,-2-2-1,-2-2-1,0-2-1,-5-1 1,1-3-1,-1 2 1,-1-2 0,-2-1-1,4-2 1,-1-1 1,0-2 0,1 0 8,1 0-4,1 0-3,3 0 10,6 0-3,2-7-2,3-5-4,4-4-2,0 2 3,-3-2 3,0 3-3,-1-1-3,2-3 0,0 0-2,2 0 0,-2 2-2,-2 4-6,-4 0-2,-6 5-3,-2 1-1,-3 3-5,-3 1 4,0 1-7,-2 0 3,0 0-14,0 0-5,0 0-6,0 0-4,0 0 2,0 0 1,0 0 7,0 0 7,0 0 5,0 0 5,1 0 0,-1 0 4,2 0-2,-2 0 8,0 0 9,4 0 1,-1 0-1,2 0-4,-1 0-9,-1 0-1,0-1 0,0 1 9,-2 0 3,1 0-1,-2 0-4,0 0 2,0 0 1,0 0 4,1 0 1,-1 0 1,0 0 1,0 0-1,0 0 0,0 0 0,0 0 0,0 0-1,0 0-1,0 0 0,0 0-1,0 0 3,0 0-6,0 0-4,0 0-8,0 0 0,0 0 2,0 0 1,0 0 10,0 0 2,0 0 3,0 0 0,0 0-3,0 0-15,0 0-14,0 0 7,0 0 1,0-2 4,0-1 3,0-1-8,1 0-17,2 1 1,-2-1-13,-1-1 21,0 0 20,0 3 5,0-2 8,0 0-2,0-1-24,0 1-40,0 1-2,0-2 11,0 0 19,0 5 7,0-2 8,0 2-3,0 0-34,0 0-40,0 0-3,0 0-70</inkml:trace>
  <inkml:trace contextRef="#ctx0" brushRef="#br1" timeOffset="199548.66">15719 13564 17,'0'0'6,"0"0"-4,0 0-2,0 0 1,0 0 3,0 0 14,0 0 4,-17-5 7,14 5 0,1-1-14,-2-1-9,4 0 0,0-1-2,0 3 4,-2-2-2,2-1 3,-1 1 1,1-1 2,-1 1 0,-1 0 9,1 2-2,-1-3 0,2 3-2,0 0-9,0 0-1,0 0-1,0 0 0,0 0 5,0 0-1,0 0 1,0 0 3,0 0 2,0-3-7,-1 3-4,1-2-5,-2 1 0,2-1 1,-1 2 6,1 0 4,0-1-5,0 1-3,0 0-3,0 0 1,0 0-1,0-3-1,-2 3-2,1 0-2,-2-2 4,0 2-3,0 0 4,1-2 0,-3 2 3,2-1-3,-2 1 2,-1 0 0,0 0 3,-4 0-1,5 0 2,-2 0 1,-1 0-4,2 0-3,-1 0-3,2 0-13,1 0-5,-4 0-4,0 0-2,-4 0-8,1 0-30,-2 0-23</inkml:trace>
  <inkml:trace contextRef="#ctx0" brushRef="#br1" timeOffset="200508.04">15134 13464 1,'0'0'178,"0"0"-126,0 0-27,0 0-14,0 0 2,0 0 8,1 13-9,-5-11-1,-1-2 25,1 0 18,1 0 31,0 0 1,2 0 11,1 0-16,0 0 4,0 0-18,0 0 11,0 0-20,0 2-11,0 14-3,11 7 3,4 6 8,4 5-6,1 0 0,0 2-26,0-5-4,-2-4 3,-1-1-4,-4-6-2,2-1 3,-1-6-4,2 0-5,-3-2 2,1 1 0,-1-4-3,0 0-5,-2 1 10,1-3-8,-2 1 2,-1-4 0,-1 0 8,0 0-9,2 0 2,2 0-1,5 2 5,6-2-10,1 2 0,7-1-1,1 1 2,-6-3-4,-6 1-3,-10-2 0,-4-1-39,-5 0-53,-1 0-64,0-4-88,0-9-108,0 0-20</inkml:trace>
  <inkml:trace contextRef="#ctx0" brushRef="#br1" timeOffset="200740.98">15732 13748 669,'0'0'143,"0"0"-83,0 0-10,0 0 19,0 0-28,0 0-22,-5-10-19,-12 15-31,-7 6-38,-3 0-2,-3 0-44,-3-4-23,2-1 0,3-4 5,5-2-68</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1T09:39:11.082"/>
    </inkml:context>
    <inkml:brush xml:id="br0">
      <inkml:brushProperty name="width" value="0.05292" units="cm"/>
      <inkml:brushProperty name="height" value="0.05292" units="cm"/>
      <inkml:brushProperty name="color" value="#FF0000"/>
    </inkml:brush>
  </inkml:definitions>
  <inkml:trace contextRef="#ctx0" brushRef="#br0">4093 8850 302,'0'0'67,"0"0"-57,0 0 5,0 0 37,0 0 58,0 0-8,0 0-23,0-61-16,0 60-29,0 1 1,0 0-5,0 0-12,0 0-10,0 9-5,3 15 46,6 10-45,-6 9-2,3 9 0,-6 8 3,0 8 8,-3 5-7,-6 4-3,0 2-1,2 0-2,7-4 0,0-3-1,0-3-4,0-1-17,0-6-10,0-8-7,0-5-1,0-9 9,0-5 17,3-4 12,3-4-2,1-3-32,-4-5 25,3-4-16,-3-1-33,-3-3-8,0-2-12,0-4 16,-6-1 22,0-1 22,-1 0-6,1-2-17,0 2 29,1 0 7,1 1 4,1 2-13,-3 1-14,0 1-24,3 0-10,1-3 27,1 0 25,1-4 12,-2 0 6,2-1 9,0 2 7,0 1-2,0-3-9,0 3-10,0-3 1,0 2-1,0 0-1,0 1-2,0 1 0,0 1-12,0 1 1,0 1 13,0 3 2,0-1-1,0 6 6,0 2 5,0 0-6,0 0 2,0-3 2,0-2-7,0-2-1,0-3 0,0-2-2,0 0 1,0-2 1,0-3 8,0 0 28,0 0 25,0-1-38,5-9-8,4 1 30,6-1-19,1 0 31,4-1-15,5 3-1,3-1 4,2 3-14,7 1 3,2 3-9,4 2-19,2 0-4,3 0-1,0 0-3,1 2-5,0 3 5,-1-3-4,1 0 0,-1-1 4,1-1 1,3 0 2,1 0 0,0 0-2,2 0-1,1-1 4,6 1-2,-5 0-2,-1 0 1,-3 0-2,-4 0 0,1 0 1,0 0 2,2 0-1,0 0-1,-1 0 2,-2 0 0,-1 0-2,-5 0 0,1 0 0,-3 0-2,1 1 1,1-1 0,2 0 1,4 0-2,4-5 5,2-5 0,3-1-1,1-1-1,3 2 4,-1 4 15,0 2-13,2 2-2,-4 0-4,-2-1-1,-5-2-4,-2 0 4,0 0-16,-8-2 16,-3 1-1,-9-2 0,-4 3-5,-5-2-20,-2-1-14,5 2 21,3-4 13,7 1 5,2 0 1,3 0 1,3 2 2,-2 2-3,2 2 1,-2 3-1,-3 0 1,-2 0-1,-1 0 2,-6 0-2,2 0-1,2 0 1,-3 3 1,3 2-1,-4-1 0,3 1-3,-1-4 0,3 1 6,1-2-2,1 2-1,0-2 0,1 0 0,-2 0 0,-1 0 3,0 0 9,0 2-3,-2-1-6,5 3-1,-1-4-3,8 1 2,0 1-1,2-1 4,5 2 3,0 2 3,1-2-6,2 2 16,-1-4-1,2 4-4,1-2-2,-4 0 1,9-1 11,-4 1 2,2 3-16,-1-3-5,3 5 2,2 1-7,1-1 0,1-1 2,-1-2-3,-2 2 0,-1-7 0,2 0 0,5 0-2,-1 0 2,3 0 0,-2 0-1,-5 0 0,-2 0 1,-2 0 0,2 0 4,-2 2-4,3 2-2,-1 2 2,-3-4 3,2 3-3,1-2-3,4 0-3,2-2 0,4-1-15,1 0 5,1 0-5,5 0 17,3-6 4,0 0 2,5-2 1,-4 2 1,-2 1 3,1 2 0,-4 0-6,-5 2-1,0-2 2,-1 2 3,4 0-4,1 1 2,0-2-1,-2 1 1,-6-3 7,-3 1 1,-1 1-10,-2 2 11,0 0-9,-4 0 1,-5 0-4,-2 0 1,-5 0-1,-1 2 0,-3 0 0,-3-1 0,-4-1-1,-2 0 1,-3 0-2,1 0 2,0 0-1,1 0-15,-1 0 4,1-3 8,0 1 4,1-1 4,0 2-1,3 0 2,1 1-2,-5-2-2,-1 2 9,-10 0 0,-7 0-4,-6-1-3,-2-1 1,-1 0-4,1-3 2,1-3 2,-5-4 2,1-3 2,-2-5-4,4-2 3,4-5 4,2-5 15,5-4 5,-4-3 1,-3-6-8,-5-8 0,-3-11-16,0-8-8,0-12 0,-8-2-12,-1-1 6,4 3 3,-1 6 1,-4 8 4,-2 11-2,1 11 2,-5 5-2,2 8-2,0 5 1,0 3-10,2 10-1,8 5 5,1 4 7,3 2 0,0 3 1,-2 1 1,2-1-2,-3 3 0,2-3 0,-2 0-2,-3 0-10,-5 0 12,-5 1 0,-6-1 0,-5 1 0,-5 1 1,-2-1-1,-8 1 0,-7-2 2,-6-2-4,-8-3 4,-4 1-1,-7-4-1,0 3 0,3-2 1,1 3-1,9 0 0,4 2 0,5 0 0,1 2 0,-1 1 0,-2 2 0,-11 0 2,-13 0-2,-16 0 0,-10 0-1,-4 0 0,2 0 1,11 0 0,10 0 0,13 0-2,9 0-14,7 0-20,1 0 2,-5 0 10,-3 0 12,-7 0 12,-13 0 0,-10 2 4,-7 1 0,-4-2 6,2 2-5,5 0 5,5 2-1,7 0-4,8 0-4,8 0-1,2 0 0,-1 1-2,-6 0-1,-2 4 3,-5 1 0,-2 0 1,-4 2 1,-6-3 0,0 4-1,1 0-1,1-1 0,4 2 0,-1-2 0,7-4 0,0-3-1,2-1 1,-2-3 0,-6 2 0,1 0 0,-4 0 1,-5 4-1,-4 4 1,-1 4 0,2 1 6,6-1-4,6-2-3,3-2 2,1-3-4,6-1 2,-4 0-3,6-3-14,-3-2 15,7-3 1,7 0 1,6 0 0,5 0 1,3-6 2,4-1-3,-1 3 5,-2 4 2,-4 0-2,-3 0 0,-3 0-5,-5 7 0,-2 1 0,-1 0 1,-3-4-1,-2-1 0,0-3 0,4 0 0,0 0-1,3 0 1,-3 0 0,6 0 1,-3 0-1,1 0-2,0-2 0,-1-3-9,0 0 5,-3-2 6,0-4-4,4 0 2,5-3 1,4 2 0,5 4 1,0 5 0,7 3 0,5 0 1,1 0-1,4 0-1,1 4 1,4-1 0,0 1 0,-2-2 0,-3 3 1,2-2-1,1 0 1,0-2-1,-2 1 0,-2-1 0,-4 1 0,-5 1 1,0-3-1,-2 0 0,4 0 2,5 0-1,5 0 3,5 0-3,5 0 0,4 0 8,0 0-7,2 0-2,-2 0 2,2-1 4,2-1 4,1 2-4,5-2 10,1-1 0,5 2-5,0 1-11,0 0-9,5 0-110,7-4-167</inkml:trace>
  <inkml:trace contextRef="#ctx0" brushRef="#br0" timeOffset="97233.63">10583 537 975,'0'0'10,"0"0"2,0 0-12,0 0 49,0 0-26,0 0-20,0 0 3,0 0 2,-50 108-1,37-65 2,4 1-6,3-2 6,2-2 0,1-5-3,2-4-3,-2-8-2,0-5-1,0-4-1,-2-6-10,2-3-12,-6-5-2,2 0 3,-2 0 21,0-10-9,0-5 7,6-2-3,3 3 3,0-1 3,0 7 33,3-1-10,9 4-11,0 3-2,10 2 3,6 0-4,1 0 8,0 7-1,-2 0-8,-3 3 4,-2-3-3,1-1-8,-6-2-1,0-4 0,-4 0-16,0 0-9,-3 0-7,-3 0-11,1-11-20,-5 1-9,0 0-29,-3-4-13,0 1-24,0 1-85</inkml:trace>
  <inkml:trace contextRef="#ctx0" brushRef="#br0" timeOffset="97585.77">10540 699 941,'0'0'19,"0"0"-16,0 0 37,0 0 41,0 0-12,0 0-44,54-71-19,-49 66-5,0 3-1,-2 2 0,-3 0-8,0-2-19,0-1-11,0-3-7,0-1-5,0-4 5,0-4 45,1-3 15,5-4 23,5 2 16,2-2-4,1 4 10,-1 2-2,-2 5-14,-2 3-13,-2 5-15,-4 1-16,3 2-4,3 0-39,4 10-83,2 4-56,-3-2-243</inkml:trace>
  <inkml:trace contextRef="#ctx0" brushRef="#br0" timeOffset="97916.51">10952 791 899,'0'0'72,"0"0"-72,0 0 0,0 0 26,0 0 35,0 0 0,6 47-3,-1-25-16,-2 1-17,0 0 11,-1 1-15,-2-2-17,0-1 1,0-1-4,0-1 0,0-5-2,0-3-10,-2-3-22,-2-2-25,1-1-14,-1-5-21,2 0-88,1-2-134</inkml:trace>
  <inkml:trace contextRef="#ctx0" brushRef="#br0" timeOffset="98233.53">10605 718 627,'0'0'0,"0"0"0,0 0 118,0 0-13,0 0-16,0 0-34,0-14-17,7 12 14,6-2-1,4 0-4,3 1 1,0-1-22,3 0-26,7-1 0,6-2-95,0 1-149,-1-4-250</inkml:trace>
  <inkml:trace contextRef="#ctx0" brushRef="#br0" timeOffset="98526.25">11455 719 806,'0'0'202,"0"0"-163,0 0-33,0 0 60,0 0 5,0 0-5,91 0-49,-64-1-15,0 1-2,-3-1-48,-2-1-65,-4-3-144,-7-3-192</inkml:trace>
  <inkml:trace contextRef="#ctx0" brushRef="#br0" timeOffset="98696.75">11517 866 1089,'0'0'20,"0"0"-17,0 0 3,82-13-1,-45 6-5,8-1-217,0-5-463</inkml:trace>
  <inkml:trace contextRef="#ctx0" brushRef="#br0" timeOffset="99477.96">12381 408 920,'0'0'89,"0"0"-56,0 0 81,0 0-28,0 0-53,0 0-25,-5 91 30,0-36 5,-2 0-28,1-8-10,-4-5-5,4-5-22,-2-9-30,-2-6-41,4-7-17,3-10 31,1-5 19,2 0 32,0-7 28,0-8 9,5 0 19,8-2 30,1 4-3,3 0-9,3 5-12,7 4-9,3 1-15,4 3-6,-1 0-2,1 0-2,-4 0-47,2 0-79,-2 0-285</inkml:trace>
  <inkml:trace contextRef="#ctx0" brushRef="#br0" timeOffset="99679.2">12483 581 1386,'0'0'26,"0"0"-8,0 0-18,0 0 37,9 91 25,-4-41-41,-3-1-10,0-3-11,0-5-8,1-3-58,1-6-48,0-9-92,4-14-161</inkml:trace>
  <inkml:trace contextRef="#ctx0" brushRef="#br0" timeOffset="99888.19">12786 643 1271,'0'0'101,"0"0"-99,0 0 32,0 0 11,0 0-41,0 0-4,4-1-40,-4 7-28,0-2-100,4 0-114,2-4-410</inkml:trace>
  <inkml:trace contextRef="#ctx0" brushRef="#br0" timeOffset="100202.23">12999 459 695,'0'0'661,"0"0"-661,0 0-4,0 0-12,0 0 16,0 0 25,5 94-23,-5-53-2,-3-5 2,-7-1-4,7-4-4,1-6-13,2-5 0,0-6 6,5-6-1,12-3 14,4-4 0,3-1 11,2 0 0,-1 0-5,0-8 3,-2-1-9,-1-4-23,0 1-83,1 2-36,-3 0-174,-7 1-259</inkml:trace>
  <inkml:trace contextRef="#ctx0" brushRef="#br0" timeOffset="100400.08">13202 602 1083,'0'0'221,"0"0"-209,0 0 77,0 0 4,0 0-31,0 0-40,-10 47-18,5 0 13,-1-4-10,3-1-6,3-2-1,0-6-26,0-5-86,0-7-68,14-12-167,5-10-265</inkml:trace>
  <inkml:trace contextRef="#ctx0" brushRef="#br0" timeOffset="100688.4">13498 427 1010,'0'0'279,"0"0"-279,0 0-1,0 0 1,0 0 54,0 107-21,-2-63-31,-4-3-2,1-1-9,1-5-1,1-7-22,3-6-1,0-10 13,0-5-1,11-4 20,8-3 1,6 0 31,8 0-4,4-11-13,-4-2-14,-3 1-3,-7-3-102,-9 1-104,-6-2-208</inkml:trace>
  <inkml:trace contextRef="#ctx0" brushRef="#br0" timeOffset="100882.25">13684 618 1277,'0'0'85,"0"0"-70,0 0 62,0 0-17,0 0 6,0 95-33,0-55-12,-10-2-16,5-1-5,2-5-13,3-3-74,0-4-100,0-11-155,6-11-407</inkml:trace>
  <inkml:trace contextRef="#ctx0" brushRef="#br0" timeOffset="101320.07">14318 470 821,'0'0'135,"0"0"-132,0 0 10,0 0 69,85-78 6,-82 63-28,-3-3-32,0-1-12,0 1 12,-5 1-3,-8 1-8,1 8-12,-3 4 8,-4 4-6,-5 4 7,-3 25-12,0 16 10,5 10 16,2 13 7,7 7 3,0 7-18,7 0-8,-2-6 6,1-6-11,4-7-7,3-8 5,0-9-2,0-5 0,0-10-3,0-9 0,0-8-2,0-6-34,0-7-49,0-1-25,0-10-55,-3-17-166</inkml:trace>
  <inkml:trace contextRef="#ctx0" brushRef="#br0" timeOffset="101531.81">13987 783 255,'0'0'879,"0"0"-846,0 0-27,0 0 76,88-39-16,-49 33-36,7-2-30,6-4-78,2 1-131,0-5-268</inkml:trace>
  <inkml:trace contextRef="#ctx0" brushRef="#br0" timeOffset="102086.6">14751 522 657,'0'0'516,"0"0"-516,0 0 0,0 0 13,0 0-3,0 0 1,-106 58-11,80-10-7,6 1 5,8-1 1,10-7-10,2-9-7,4-8-12,22-10 17,7-7 13,9-7 10,4 0 5,3-21-7,-4-7-8,-3-5-2,-10-1-6,-8-6-21,-13-2-12,-11-2-27,0 3-58,-25 3-6,-4 8 37,-1 3 60,5 6 30,8-3 5,8 2 34,6 2 45,2 0 46,1 2-2,-2 2-18,1 5-11,-1 4 18,1 4-41,1 3-14,-2 0-29,-2 27-27,2 17 0,-3 16 51,2 13-4,3 2-14,0 5-11,0-4-16,0-6-1,0-6-5,0-10-2,0-5-30,0-11-41,10-9-42,5-10-38,7-15-151,2-4-203</inkml:trace>
  <inkml:trace contextRef="#ctx0" brushRef="#br0" timeOffset="102661.18">15021 897 685,'0'0'510,"0"0"-491,0 0-1,0 0 45,0 0-28,0 0-26,7 31-6,-7-12-3,0-1-11,0-2-19,0-5-24,0-5-39,0-3 17,0-3 27,0 0 39,6-3 10,3-14 2,7 0 21,1-4 3,2 1 24,-1 0 8,-3 6 11,-4 2 4,0 1-31,-5 8-9,-2 0-7,-4 3-22,0 0-4,4 15-28,-4 6 12,0 6 0,0-2-2,0 0-41,-6-5-32,-2-7 19,2-6-1,6-7 12,0 0 38,0-12 23,9-11 11,5-4 26,3-1 20,2 2 15,-3 6-11,-3 3 11,1 6-22,-5 5-9,-4 4-14,3 2-10,1 0-17,2 15 2,2 9 5,-4-1 0,0 4-7,-5-2 7,-2-1-7,-2-5-11,0 0-62,0-5-130,0-11-150</inkml:trace>
  <inkml:trace contextRef="#ctx0" brushRef="#br0" timeOffset="102941.94">15654 543 1161,'0'0'141,"0"0"-127,0 0-5,0 0 16,0 0-1,0 0 18,-48 92-24,32-58-16,4-4-2,1-2-43,3-6-53,3-7-94,2-5-47,3-10-140,0 0-88</inkml:trace>
  <inkml:trace contextRef="#ctx0" brushRef="#br0" timeOffset="103143.41">15584 657 122,'0'0'424,"0"0"-209,27-85-59,-19 67-7,-2 7-21,-3 5-5,0 6-61,10 0-36,4 17-23,9 11 6,6 8 22,-1 2-12,-3-3-2,-2-1-8,-3-4-1,0-5-8,-4-5 0,1-5-27,-5-3-41,-2-9-61,-4-3-75,-5-5-33,0-15-73</inkml:trace>
  <inkml:trace contextRef="#ctx0" brushRef="#br0" timeOffset="103375.78">15942 468 567,'0'0'195,"0"0"-117,0 0 75,0 0 36,0 0-32,0 0-51,-7-65-58,7 65-26,0 14-3,0 14-3,8 14 15,-3 5-6,-5-1-16,0-3-7,0-3-2,0-5-16,-1-3-43,1-6-74,0-6-91,0-6-100,1-7-357</inkml:trace>
  <inkml:trace contextRef="#ctx0" brushRef="#br0" timeOffset="103609.83">16139 831 1349,'0'0'66,"0"0"-46,0 0 96,0 0-53,0 0-35,0 0-17,-1 80 2,-5-51 1,0 1-7,1-2-7,-1-1-8,2-3-73,-1-4-155,2-10-246</inkml:trace>
  <inkml:trace contextRef="#ctx0" brushRef="#br0" timeOffset="104622.88">15913 1102 277,'0'0'112,"108"-82"-112,-66 31-144,-8-5 144,-14-6 112,-8-8-112,-12-9-234</inkml:trace>
  <inkml:trace contextRef="#ctx0" brushRef="#br0" timeOffset="110397.2">16525 594 1154,'0'0'118,"0"0"-116,0 0-2,0 0 8,0 0-5,0 0-3,0 0-44,93-26-129,-78 45-97,-2 0-421</inkml:trace>
  <inkml:trace contextRef="#ctx0" brushRef="#br0" timeOffset="110643.5">16690 965 968,'0'0'69,"0"0"-67,0 0 9,0 0 62,0 0 4,26 74 5,-33-40-33,-18 3-32,-13 1-17,-11-2-26,-13-2-131,-4-11-158,-1-9-535</inkml:trace>
  <inkml:trace contextRef="#ctx0" brushRef="#br0" timeOffset="111655.65">17578 573 772,'0'0'284,"0"0"-237,0 0-4,0 0 25,0 0-30,0 0 19,33 79 13,-18-33-37,-1 0-21,-5-5-5,-3 4-5,-3-6-1,-3-2-1,0-3-4,0-7-19,0-10-10,0-6 9,0-8 1,0-3 11,0 0 12,0 0 2,0 0 11,3 0 14,3 0-2,7 0-10,7 0-8,6 0 0,8-2-4,1 2 0,-2 0-3,-5 0-1,-5 0-2,-3 0-24,-5 0-49,-3 0-107,-9-1-80,-3-8-116</inkml:trace>
  <inkml:trace contextRef="#ctx0" brushRef="#br0" timeOffset="111867.43">17669 841 829,'0'0'175,"0"0"-148,0 0 87,0 0-19,0 0-21,0 0-24,105-67-32,-72 62-9,-6 2-8,-7 3-1,-9 0-16,-7 0-56,-4 3-94,0 4-9,-20 0-107,-10-5-85</inkml:trace>
  <inkml:trace contextRef="#ctx0" brushRef="#br0" timeOffset="112048.91">17597 702 905,'0'0'129,"0"0"-92,0-79 79,9 51-19,7 1-35,2 5-31,0 4-12,-1 9-11,0 5-8,5 4-10,10 0-18,7 0-52,6 5-75,-2 11-87,-6 4-158</inkml:trace>
  <inkml:trace contextRef="#ctx0" brushRef="#br0" timeOffset="112698.28">18224 988 294,'0'0'726,"0"0"-694,0 0-23,0 0 43,0 0-11,0 0-6,5 1-33,-5 3-1,0 1 1,0-2-2,0 1-1,0-3-12,0-1 13,0 0 6,0 0 8,0 0 22,0-8-13,0-2-7,0-2 23,0 3-26,0-2-6,0 2 1,0 0 8,0 2 2,9 2-5,7 2-7,6 3-5,6 0 3,2 7 0,-2 13 0,-3 9-4,-10 7-2,-11 5 2,-4 8 4,-10-1-4,-17-4-24,-3-3-33,-1-10 48,-1-7-40,4-9 13,2-8 11,5-7 18,5 0 7,2-7 6,5-8 23,3-4 12,3 2 11,3 3-8,0 1-10,6 4-8,4 2-9,6 6-10,6 1 2,3 0-7,5 11 5,0 6-2,-1 3-4,0 3 0,-1-5-2,-1 0-7,0-5-71,-1-7-150,-2-6-211</inkml:trace>
  <inkml:trace contextRef="#ctx0" brushRef="#br0" timeOffset="113239.76">18737 741 167,'0'0'314,"0"0"-237,0 0 15,0 0 39,0 0-21,0 0-15,0 1-26,0-1-17,0 0 6,0 0-2,14 0-31,9 0 1,6 0-26,4-6 0,0 1-37,-3-1-37,-5 3-75,-4 3-92,-8 0-88</inkml:trace>
  <inkml:trace contextRef="#ctx0" brushRef="#br0" timeOffset="113455.67">18746 877 995,'0'0'75,"0"0"-73,0 0 15,114-42-17,-71 32-5,2 0-136,-5 0-291</inkml:trace>
  <inkml:trace contextRef="#ctx0" brushRef="#br0" timeOffset="115526.36">19707 543 592,'0'0'58,"0"0"0,0 0 27,0 0-8,0 0 13,0 0-3,0 0-18,-58-38 10,56 38-11,-1 9-40,-4 20-24,-3 15 19,-4 11-3,-5 2-9,-4 0-7,1-3-4,-1-8 0,3-8-21,5-6-26,3-13-13,6-9 9,3-6 28,3-4 21,0 0 2,0-4 53,10-11 24,11 1-33,9-3-13,4 4-1,7 1-4,2 5-14,-1 2-12,-2 5 0,-1 0-9,-7 0-46,-2 0-81,-10 0-118,-10 0-144</inkml:trace>
  <inkml:trace contextRef="#ctx0" brushRef="#br0" timeOffset="115738.17">19738 778 1068,'0'0'245,"0"0"-230,0 0 29,0 0 20,0 0-2,0 0 5,0 85-15,0-47-44,0-1 0,0-2-1,0-3-7,-3-3-9,-2-4-39,0-6-56,1-7-71,4-12-121,0-5-277</inkml:trace>
  <inkml:trace contextRef="#ctx0" brushRef="#br0" timeOffset="115924.38">19977 760 1061,'0'0'106,"0"0"-101,0 0 77,0 0-1,0 0-41,0 0-40,2-4-21,-2 14-27,0 1-86,0-3-63,0-3-196</inkml:trace>
  <inkml:trace contextRef="#ctx0" brushRef="#br0" timeOffset="116238.01">20253 612 1104,'0'0'187,"0"0"-187,0 0-5,0 0 5,0 0 12,-10 73 21,-9-28-25,-4-4-8,0-1-44,4-5-6,3-4-31,7-8 12,4-9 18,5-5 28,0-6 19,3-3 4,12 0 33,4 0 24,7 0-13,2-5-11,2-3-17,3-2-16,-4 4-1,3 1-42,-7 0-43,-1-2-101,-8-1-174</inkml:trace>
  <inkml:trace contextRef="#ctx0" brushRef="#br0" timeOffset="116441.48">20365 761 948,'0'0'366,"0"0"-343,0 0 9,0 0 33,0 0-17,0 0-21,-3 70 13,-2-29-27,-2 0-9,-1-3-4,3-4-17,2-6-54,3-6-48,0-6-88,4-13-176,8-3-372</inkml:trace>
  <inkml:trace contextRef="#ctx0" brushRef="#br0" timeOffset="116769.77">20545 642 874,'0'0'256,"0"0"-239,0 0-9,0 0 11,0 0 3,-5 73 26,-11-30-34,-1-1-14,0-3-2,5-3-33,6-8-28,2-5-2,4-9 10,0-6 22,0-4 25,1-4 8,10 0 20,11 0 52,3-9-15,8 0-5,0-4 0,3 3-23,-4 2-18,0 4-10,-4 2-1,-7 1-26,-9 1-86,-9 0-51,-3 0-161,-9 0-93</inkml:trace>
  <inkml:trace contextRef="#ctx0" brushRef="#br0" timeOffset="116972.47">20636 771 408,'0'0'721,"0"0"-670,0 0 53,0 0 18,0 0-47,0 0-26,0 14-29,0 25 8,0 6 6,0 2-15,0-4-14,-1-1 0,-1-4-5,2-4-35,0-6-70,0-9-55,8-5-105,4-14-257</inkml:trace>
  <inkml:trace contextRef="#ctx0" brushRef="#br0" timeOffset="117447.92">21258 591 763,'0'0'54,"73"-81"-49,-38 44 28,-10-2 53,-6 3 18,-11-3-42,-8-2-46,0-8-8,-6 10 24,-12 6-7,3 12-1,-3 13 4,1 8-20,-3 0 2,-2 29-7,-2 21 4,0 17 10,6 13 3,4 6 1,4 2-7,1-1 15,0-6-14,-2-3 7,0-11-2,2-5-2,2-7-2,-1-8 0,5-7-12,-2-5-3,2-11-1,-1-8-16,1-6-35,0-6-21,2-3-30,-2-1-16,0 0 28,0-15-71,-2-2-150,2-5-127</inkml:trace>
  <inkml:trace contextRef="#ctx0" brushRef="#br0" timeOffset="117663.03">21000 834 632,'0'0'212,"0"0"-158,0 0 49,0 0-17,0 0-10,123-26-28,-73 20-30,5 2-18,3-1-53,0 0-113,-2-7-265</inkml:trace>
  <inkml:trace contextRef="#ctx0" brushRef="#br0" timeOffset="118166.26">21788 632 986,'0'0'164,"0"0"-156,0 0 1,0 0 9,-106 23 0,57 20 5,1 10-19,7 1-4,13 1-1,13-9-18,12-9-9,3-8-8,15-11-7,23-12 33,9-6 10,8-7 10,2-20-2,-3-9-2,-3-4-4,-7-3 2,-12-5-4,-17 0 0,-11-1-23,-4-3-33,-15 1-14,-16 4 14,-2 0 22,2 6 34,7 5 0,6 8 46,7 6 32,5 10 21,3 7 7,3 3-2,0 2-43,0 6-43,0 29-18,0 19 22,0 18 28,0 8-17,0 3-4,0 0 1,0-6-9,-4-6-5,4-6-16,0-9 0,0-8-3,0-10-37,4-7-40,3-8-34,0-6-89,1-7-52,0-9-198</inkml:trace>
  <inkml:trace contextRef="#ctx0" brushRef="#br0" timeOffset="118719.58">21942 1076 1021,'0'0'88,"0"0"-43,0 0 70,0 0-49,0 0-57,0 0-2,3 31-1,-12-7-5,2-1 0,1-3-1,-1-3-50,4-7-27,2-6 21,1-4 13,0 0 43,4-11 5,14-9 6,1-3 5,1-2 15,1 2 38,-2 4-12,-2 0-18,-3 8-5,-3 5-3,-5 3-6,-2 3-7,2 0-18,0 14-19,0 6 18,-1 6-3,-4 0-10,-1-3 1,0-3-13,-1-5-1,-4-5-28,2-5-13,3-5 51,0 0 17,0-5 23,0-14 24,3-3-30,8-2 18,2-1-17,-1 1 1,3 7 7,0 5-6,-2 4-5,1 5-10,-3 3 2,3 0-7,0 16-10,-3 8 10,-5 5 1,-4 0 1,-2-1-2,0-3-6,-2-3-25,-5-9-41,-1-4-82,3-6-48,-2-3-194</inkml:trace>
  <inkml:trace contextRef="#ctx0" brushRef="#br0" timeOffset="119111.4">22481 592 1025,'0'0'268,"0"0"-242,0 0 8,0 0 15,0 0-1,2 93 33,-4-47-41,-8-1-31,0-4-5,2-5-4,3-2-28,4-7-75,1-7-87,0-11-157,1-7-222</inkml:trace>
  <inkml:trace contextRef="#ctx0" brushRef="#br0" timeOffset="119332.78">22508 677 80,'0'0'991,"0"0"-936,0 0-28,0 0 82,0 0-50,0 0-21,103 54 10,-70-14-28,-3-1-2,-3-1-7,-5-6-11,-3-2-14,-5-9-39,-3-9-35,-3-5-93,-4-7-57,0-5-88,-1-20-212</inkml:trace>
  <inkml:trace contextRef="#ctx0" brushRef="#br0" timeOffset="119517.96">22822 562 567,'0'0'230,"0"0"-141,0 0 43,0 0 10,0 0-38,0 0-74,0-28-23,-3 66-3,-2 9 45,0 3-29,2 0-10,0-3-10,2-2-17,1-4-66,0-3-86,0-7-58,9-7-261</inkml:trace>
  <inkml:trace contextRef="#ctx0" brushRef="#br0" timeOffset="119973.41">22954 1095 935,'0'0'24,"0"0"-2,0 0-22,0 0 34,0 0 15,0-73-15,0 66-30,0 1 32,0 0 51,5 4-29,2-1-20,2 3-7,4 0-11,1 17-8,1 7 5,-5 6 1,-8 6-13,-2 5 0,-12 1-5,-18 1-35,-10 3-43,-5-6-18,-3-4 8,7-9 6,9-13-17,14-13 31,14-5 68,4-28 63,6-4 50,12-3 27,2 7-26,0 7-20,-3 7-4,-3 6-15,0 11-44,-1 1-24,11 10-7,7 22-8,10 10 7,6 8-4,2 8-40,-1-1-102,0-10-266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1T09:41:27.43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1F497D"/>
    </inkml:brush>
  </inkml:definitions>
  <inkml:trace contextRef="#ctx0" brushRef="#br0">894 1164 365,'0'0'0</inkml:trace>
  <inkml:trace contextRef="#ctx0" brushRef="#br0" timeOffset="920.8">1129 899 1048,'0'0'79,"0"0"-56,0 0-21,-83 27 33,47 20 3,0 11-9,5 9 4,7-2-24,11-7-9,13-7 0,0-15-3,22-14-30,17-15 9,10-7 24,9-27 3,0-19 18,-6-10-10,-8-6 10,-13-3 28,-17 2 10,-14 7-25,-5 8-15,-26 14-19,-11 17-11,-1 17-4,-2 0-14,3 31 4,8 8-1,10 7 23,14 7-4,10 0 7,0 3 0,22-8 2,9-7 24,1-4-10,-4-8 30,-3 0-15,-8 1-17,-5-2-2,-8 1-9,-4 1-3,0-4-12,-16-2-73,-5-10-129,-6-11-144,7-3-342</inkml:trace>
  <inkml:trace contextRef="#ctx0" brushRef="#br0" timeOffset="1228.89">1401 869 653,'0'0'287,"0"0"-281,0 0-4,0 0 106,98 59 32,-53-23-47,1 6-31,-7 4-7,-9 11-14,-9 4-16,-15 4-3,-6 6 2,-14 1 7,-26 3-25,-16-2-4,-19-6-2,-16-14-20,-6-11-98,3-18-131,10-19-311</inkml:trace>
  <inkml:trace contextRef="#ctx0" brushRef="#br0" timeOffset="2960.45">3337 1013 1216,'0'0'107,"0"0"-107,0 0-20,0 0 20,-23 102 20,-11-47 3,-6 2-19,-2-3 2,5-10-6,8-10-45,9-12-49,14-16-20,6-6 16,0-23 87,15-18 11,16-15 0,6-7 23,5-6 39,0 7 12,-1 7 16,-9 13-7,-7 14-6,-11 14-11,-8 10-22,0 4-27,1 20-17,5 19 0,-5 14 18,-3 10-14,-4 3 1,0-2 0,-11-5-5,2-4-52,-5-9-62,6-7-94,-6-17-153</inkml:trace>
  <inkml:trace contextRef="#ctx0" brushRef="#br0" timeOffset="3143.08">3002 1361 536,'0'0'743,"0"0"-736,96-45-1,-51 34 37,5 0-34,10 2-9,6 0-17,4-1-148,-1-4-251</inkml:trace>
  <inkml:trace contextRef="#ctx0" brushRef="#br0" timeOffset="3799.71">4636 986 1031,'0'0'48,"0"0"-43,0 0 74,0 0-79,0 0 4,0 0-6,-118 63 2,81-16-2,15-2-9,14-4 7,8-5 4,2-7 1,15-5 17,-1-6 32,-2-2 6,-6-1-24,-4 0-11,-4-1-17,0 0-4,-16-1-3,-8-2-47,-4-6-51,2-5-28,5 0 29,8-7 41,10-15 54,3-2 5,3-5 32,21-1 19,10 0-20,10 1 15,6 2 7,1 8 13,-10 7-12,-9 6 8,-8 6-15,-10 0-22,0 18-3,-2 8 9,-6 4-7,-3 5 4,-3 0-12,0-1-5,-3-3-10,-6-8-1,0-6-2,2-4-83,4-13-95,-1 0-125,3-17-260</inkml:trace>
  <inkml:trace contextRef="#ctx0" brushRef="#br0" timeOffset="3947.57">4833 1005 1127,'0'0'0,"0"0"-51,0 0 50,0 0-200,0 0-157</inkml:trace>
  <inkml:trace contextRef="#ctx0" brushRef="#br0" timeOffset="4333.9">5013 1194 1178,'0'0'177,"0"0"-177,0 0 45,0 0-16,0 0-26,0 0-3,54 50 0,-61-23-33,-8 0-53,-5-5-35,4-6-7,7-8 15,6-8 52,3 0 61,0-19 56,21-7 23,7-4 22,11-1 6,0 2-6,1 2-31,-4 10-6,-11 6-12,-5 8-22,-4 3-23,-2 0-7,0 17-1,-2 9 1,-4 1 2,-6 4 0,-2 3-2,0-1 0,0 3-39,-7-6-29,-2-4-5,3-6-45,2-7-44,0-6 1,4-7-94,0 0 5,10 0-92</inkml:trace>
  <inkml:trace contextRef="#ctx0" brushRef="#br0" timeOffset="4776.79">5626 1274 502,'0'0'100,"0"0"-61,0 0 130,87-75-22,-87 65-53,0 3 11,-7 7-69,-23 0-34,-6 9-4,-12 16-6,-2 6-37,6 5-32,14-4 62,11-3-4,19-6-29,0-7 15,12-10 33,13-6 0,5 0 35,2-6 36,-1-8-6,-3 1-6,-4 3 5,-6 3-19,-6 7-26,-2 0-19,-5 25-7,-1 16 7,-4 12 9,0 9-9,-12 2-7,-4-3 5,-7-4-13,-2-8 14,1-11 2,-1-9 0,5-14-1,1-10-5,-3-5 1,5-5 4,0-19 0,1-10-28,5-7 20,6-10-1,5-9-12,0-11 0,10-13-55,13 3-14,14 0-69,13 4-97,14 5-1</inkml:trace>
  <inkml:trace contextRef="#ctx0" brushRef="#br0" timeOffset="5144.43">6113 768 509,'0'0'372,"0"0"-310,0 0-16,82-60 53,-82 60-23,-12 33-73,-18 16 30,-7 16-3,-5 3-16,6 5-12,12-4-2,11-5 2,10-9 0,3-12-2,6-9-2,18-14 0,6-10-1,4-10 3,9 0 15,2-17 8,-2-13-12,-3-4-9,-10-4 2,-12 1-1,-11 9-3,-7 6-7,-1 10-24,-24 12 5,-7 5-35,-6 22 51,-1 12 10,9 4 1,9 0 3,13-2-1,8-6 6,11-5 6,19-10-2,15-6-12,13-13 0,11-1-1,8-18-170,2-12-495</inkml:trace>
  <inkml:trace contextRef="#ctx0" brushRef="#br0" timeOffset="5572.02">7242 1154 1307,'0'0'86,"0"0"-85,0 0 59,0 0 0,-14 127 22,-17-58-41,-9 5-27,-2 2-11,3-7-3,5-8-5,8-14-39,7-10-61,7-13-63,8-14-74,4-10-71,3-9-27</inkml:trace>
  <inkml:trace contextRef="#ctx0" brushRef="#br0" timeOffset="5825.8">7191 1107 681,'0'0'285,"0"0"-238,0 0 62,111-65 31,-77 65-62,-1 0-42,-3 17-15,-5 6-17,-13 9-2,-3 2-2,-9 0 0,-5 2-3,-17-7-35,-8-2-19,-3-7-27,-1-8-42,-2-5 17,9-7-38,5 0-3,6-3 0,13-14-87</inkml:trace>
  <inkml:trace contextRef="#ctx0" brushRef="#br0" timeOffset="7026.66">7779 836 747,'0'0'96,"0"0"1,0 0 86,0 0-33,0 0-82,0 0-54,4 16-1,-23 29 6,-5 10 10,2 5-13,1-1-6,2 1-3,5-6-3,3-8-4,3-6-7,0-9-33,5-10-16,-1-8-38,4-12-8,0-1 55,0-7 47,18-21 9,12-5-4,5-7 19,3 0 18,-3 5 10,-8 8-3,-6 10 0,-11 10-23,-5 7-19,-5 0-7,0 18-22,0 12 22,0 3 3,0 4-3,-8-3-3,5-5-17,3-3-21,0-6-20,5-6-20,13-5 26,7-7-1,8-2-9,4-5-51,1-13-15,-3-4 65,-2-2 66,-6-1 2,-5-1 36,-8-1 28,-5 4 9,-6 5 17,-3 5-19,-5 7-14,-16 6-48,-10 3-4,-8 20 4,2 7-11,6 1 0,9 3-20,11-5-29,11-7-30,0-3 11,6-11 54,16-8 14,4 0 14,2-10 62,2-11-23,-2-4-10,-4 1 2,-3 3 0,-2 4-6,-8 9-5,-8 5-6,-3 3-28,0 3-4,0 17-3,0 8 7,-6 4 1,1-3-1,5-6-16,0-6-6,0-7 4,17-10 2,7 0 16,4-16 1,3-12 5,1-6 1,-8-1 17,-2-2 9,-9-2-8,-7-1-8,-6 5-11,0 7-6,0 13-24,-3 10-11,-3 5-18,3 5-6,3 12 59,0 8 4,6 3 11,12 4 25,2 2 8,-3-2-8,-7 1-13,-2-1-16,-8-1-4,0 1 0,-9-6-7,-3-7 0,2-5-35,3-8-30,5-6 25,2-3 32,0-14 7,2-5 2,17 0 10,3-1 0,8 1-1,10 2 11,10-2 3,9 0 1,-2 1 6,1-1 0,-7 0 1,-12 0-4,-11 2 13,-13 3-6,-11 3-21,-4 7-2,0 5-12,-20 2-17,-10 2 3,-5 17 9,4 13 5,4 0-5,10 4-5,9-4 5,5-3 1,3-6-2,11-7-2,19-7-1,12-4-26,13-5-92,4 0-127,-5-12-277</inkml:trace>
  <inkml:trace contextRef="#ctx0" brushRef="#br0" timeOffset="8722.97">10382 1026 936,'0'0'90,"0"0"-72,0 0-1,0 0 9,0 0 6,-34 83-4,32-55-7,2-1-15,0-3 6,13-3 27,5-1 23,0-3-14,-3-3-8,-2-2-5,-5 1-11,-8-2-11,0-1-4,0 0-6,-12 1-1,-13-3-2,-8-4-1,-2 1-46,-1-5-19,3 0-75,1-14-61,7-6-182</inkml:trace>
  <inkml:trace contextRef="#ctx0" brushRef="#br0" timeOffset="9126.61">10335 1035 992,'0'0'34,"85"-54"-6,-38 29 55,-2 9-56,-4 2-21,-6 11-6,-7 3-1,-6 0-13,-5 8-37,-6 8-10,-5 6 20,-6 5 14,0 7 27,-4 7 12,-9 3 6,2-1 19,7-4-13,4-3-4,0-9-6,4-7-1,14-7 2,2-8 3,5-5 0,0 0 8,-4-7 16,-4-13-20,-4-5-7,-6-8 7,-2 0-9,-4-6-4,-1 1-1,0 3-8,0 4-1,-15 9 0,-4 8-9,-3 11-44,-2 3-74,0 5-1,4 12-82,8-2-97</inkml:trace>
  <inkml:trace contextRef="#ctx0" brushRef="#br0" timeOffset="9455.59">10983 989 1225,'0'0'33,"0"0"-14,0 0 17,0 0-19,0 0-16,-10 103 12,3-60-10,4 2-3,3-9-1,0-5-16,9-9 0,5-11 0,5-8 13,3-3 4,2-6 6,0-16 11,-1-4 0,-4-9 7,-9 1 11,-5-6-7,-5 1-4,-2 3-8,-14 6-16,-4 7-1,4 9-4,4 5-22,2 9-24,3 0-65,1 0-87,4 7-84,2 6-59</inkml:trace>
  <inkml:trace contextRef="#ctx0" brushRef="#br0" timeOffset="9786.65">11411 920 819,'0'0'447,"0"0"-438,0 0 42,0 0-3,0 0-48,0 0 20,35 73 4,-26-36-9,-1-1 0,1-1-5,1-7-7,2-6-3,-1-6 1,2-6-1,1-10 1,2 0 0,6-7 19,3-19 22,1-9-16,-2-5 2,-5-2 8,-8-1-13,-5 1-17,-3 6-6,0 7-15,1 12-43,1 6-78,2 7-177,4 3-395</inkml:trace>
  <inkml:trace contextRef="#ctx0" brushRef="#br0" timeOffset="10049.03">12073 681 1255,'0'0'222,"0"0"-222,0 0 0,-40 87 32,-3-4 16,-7 17 2,-3 11-20,-1 1-18,5 2 12,1-4-17,8-8-7,10-15-17,12-18-50,11-25-60,7-18-39,3-17-48,17-9 8,7-13-43,3-14-55</inkml:trace>
  <inkml:trace contextRef="#ctx0" brushRef="#br0" timeOffset="10281.9">12081 1249 1348,'0'0'57,"0"0"-39,0 0 74,0 0-59,0 0-22,0 0 23,-6 93-16,0-50-15,0-3-3,4 0-1,2-4-40,0-6-95,3-10-86,10-14-156</inkml:trace>
  <inkml:trace contextRef="#ctx0" brushRef="#br0" timeOffset="10647.8">12377 1153 1032,'0'0'304,"0"0"-299,0 0-9,0 0 8,0 0 5,-49 96-3,31-49-6,7 1 0,9-1-4,2-7 4,0-8-2,15-11 0,6-10 2,4-8 1,1-3-1,-1-16 17,-3-11-8,-7-9-1,-2-5 0,-4 2-4,-1 2-2,-5 4-2,-3-1-3,0 7-20,-3 7 3,-12 7-39,-7 9-25,-1 4-7,-5 1 33,-1 14 4,6 2-20,8-2-48,15-5-85,0-1 58,31-9 20,15 0-39</inkml:trace>
  <inkml:trace contextRef="#ctx0" brushRef="#br0" timeOffset="10940.53">12668 1204 254,'0'0'329,"0"0"-213,0 0 4,0 0-19,0 0-13,0 0 26,0 60-26,-4-28-48,4 5-19,0 3-11,13-2-7,9-4 3,4-7-5,2-12-2,-2-10 2,-1-5 2,1-22 23,-3-12-3,-2-10 7,-7 1 9,-8-4 4,-6 6-5,0 3 5,-8 7-27,-13 9-12,-7 6-4,-9 10-17,-5 6-17,-1 0-32,10 3-43,15 9-90,18-5-129,3 0-179</inkml:trace>
  <inkml:trace contextRef="#ctx0" brushRef="#br0" timeOffset="11257.56">13029 1151 1020,'0'0'264,"0"0"-263,0 0 70,0 0-37,0 0-28,44 75 14,-28-27-1,-4 1 7,0 2-4,1-6-13,-4-2 23,0-11-24,1-12-5,-4-11 8,-1-9 6,1 0 22,5-12 11,2-19 5,2-5-31,-3-10-8,1 0-8,0 2-8,0 3 0,4 5-16,4 10-31,5 5-116,1 5-157,-4 3-404</inkml:trace>
  <inkml:trace contextRef="#ctx0" brushRef="#br0" timeOffset="13515.59">14266 1352 838,'0'0'304,"0"0"-291,0 0 70,0 0-19,0 0-29,-57 82-4,33-46-19,3 3-12,2-5-10,5-4-105,9-12-194,5-11-287</inkml:trace>
  <inkml:trace contextRef="#ctx0" brushRef="#br0" timeOffset="13899.57">14507 943 1088,'0'0'64,"0"0"-64,0 0-5,0 0 5,0 0 4,8 99 8,-11-65-8,-3-5-4,6-3-1,0-9-10,0-7-1,13-1 12,5-5 0,9 0 2,6 1 35,1-1 13,3 3-2,-7-1-17,-6 5-10,-8 0-7,-6 3-14,-7 5 0,-3 0 1,-6 1 6,-18 2-7,-7-5-4,-7-3-36,-2-6-31,-2-8-57,6 0 1,5-22-167,7-12-145</inkml:trace>
  <inkml:trace contextRef="#ctx0" brushRef="#br0" timeOffset="14278.2">14547 978 777,'0'0'69,"0"0"-56,88-41 78,-46 27-44,2 7-12,-1 2-11,-10 5-13,-5 0-11,-6 15-2,-7 12-1,-5 10 3,-9 8 3,-1 5-3,0 8 8,0-7-8,3-6 5,9-8-3,3-12-1,4-9 12,3-8 8,1-8 10,-2 0 18,0-9 12,-2-11-21,-8-4-14,-1-4-2,-4-6-5,-3-1-5,-3-5-7,0 0-4,-3 4-3,-9 3-5,0 8 3,-3 12-20,1 4-12,1 8-34,0 1-61,0 0-47,-3 0-169</inkml:trace>
  <inkml:trace contextRef="#ctx0" brushRef="#br0" timeOffset="14549.48">15454 835 1073,'0'0'182,"0"0"-172,0 0 84,0 0-52,0 0-16,9 103 54,-9-43-24,0-2-30,0 0-8,0-8-16,0-6-2,0-8-4,0-11-57,0-6-111,0-14-124,8-5-186</inkml:trace>
  <inkml:trace contextRef="#ctx0" brushRef="#br0" timeOffset="14767.69">15711 855 1090,'0'0'173,"0"0"-124,0 0 69,0 0-70,0 0-35,-3 79 49,-3-28-26,6-2-28,0-1-5,0-4-2,0-5-1,0-5-37,3-6-52,-3-8-54,0-7-100,-1-6-109,-20-7-346</inkml:trace>
  <inkml:trace contextRef="#ctx0" brushRef="#br0" timeOffset="15560.04">15360 1107 1054,'0'0'86,"0"0"-70,0 0 75,0 0-22,106-9-42,-65 9-6,6 0-13,9 0 0,2-8-5,0-4-2,0-1-1,0-1-4,-2 0-46,-7 4-49,-10 5 2,-10 5-4,-11 0 22,-10 0 8,-8 10 35,0 3 29,0 1 7,-3-4 5,-3-1 3,2-2 0,2-2 6,1 0 14,-3 2-5,-2 3-1,-3 1 2,-1 4-16,0 0-1,4-3-7,1 0 2,3 0-6,2-5 9,0-1-4,0-4 32,0 0 38,3 0 3,1-2 3,-1 1-23,6-1-15,1 0-16,3 0-6,5 0-2,2 0 1,4 0-4,-4 0 14,-2 0-14,-6 0-12,-3 10 0,-3 2-1,-5 7-2,-1 7 1,0 0 1,-8 7-7,-14 1 0,-5-1-6,-6 4-5,-7-3 0,-4-1 6,-8-4 12,-3-8-4,4-6 1,11-10 4,14-5-2,13-6 2,11-14 13,2-7 5,0-2 5,15 3 14,2 6-7,5 6-9,-1 11-9,3 3-5,1 0-7,-1 11-2,-1 14 2,0 8 2,0 5 0,-4 5 2,-2-3 0,-4-2-3,-3-4 5,-4-6-5,-1-3-2,-2-3-5,0-7-43,-3-4-19,0-4-22,2-7-119,-2 0-111,0-9-200</inkml:trace>
  <inkml:trace contextRef="#ctx0" brushRef="#br0" timeOffset="17165.76">17314 727 911,'0'0'171,"0"0"-137,0 0 76,0 0 19,0 0-42,0 0-60,-31 22-23,31 48 26,0 8 11,0 6-29,0-9-8,0-7 1,0-7-5,2-11-17,4-8-80,0-9-49,0-11-88,-6-8-147,0-8-240</inkml:trace>
  <inkml:trace contextRef="#ctx0" brushRef="#br0" timeOffset="17510.68">17064 1204 723,'0'0'205,"0"0"-174,0 0 72,122-92-11,-55 68 12,8 2-13,-1 7-60,-8 4-7,-9 10-4,-11 1-3,-4 10-12,-9 17-4,-4 4-1,-7 5 0,-12 1 0,-10 4-6,0-3-15,-18-4-33,-13-7-22,-5-3-2,0-15-1,5-9 65,8-1 14,10-26 24,11-9 25,2-9 22,6-5 1,20-3-31,8 2 5,5 9-21,3 7-25,7 10-2,3 13-54,-1 12-136,-4 3-102,-10 21-272</inkml:trace>
  <inkml:trace contextRef="#ctx0" brushRef="#br0" timeOffset="18406.79">18023 1121 1161,'0'0'139,"0"0"-130,0 0 79,0 0-36,0 0-45,-97-22 1,79 58-8,9 6-11,8-1-17,1-4-4,0-6-12,12-7-22,6-9-2,-2-10 39,-1-5 20,3-5 9,-2-18 11,2-8 1,-3-2 2,-3-1 9,-5 4 29,-2 10-19,-4 7-7,-1 9-11,0 4-14,0 1-1,0 19-24,2 7 21,3 2 3,5 0-18,0-5-42,4-5 6,1-6-4,-1-6-7,4-7 28,-4 0 18,2-10 19,-2-10 0,-1-6 11,1 0 28,0-2 13,-2 3 5,0 7-5,-1 6 6,-2 9-22,1 3-36,2 3-4,2 16-2,0 9 6,-2 2 0,-1-1-26,-5-2-38,-1-7-10,-1-8 1,-3-5 9,1-7-16,1 0 67,2-17 13,3-7 40,1-4 23,2 0 37,-1 4-31,-1 4-4,-3 8-12,0 9-23,1 3-30,1 0-10,1 17-1,4 3 8,2 2-18,0-3-18,1-2 6,2-8 22,2-3 7,1-6 3,-1 0 1,3 0 5,-5-12-2,2-5 11,-1-5 6,0 0-7,-2-1 6,-3 0-11,-2 4-3,0 0-5,-8 7 1,-2 4-3,-2 3-6,0 5-17,0 0-33,-3 5-9,-6 8 52,3 4 13,6 4-1,0 3 6,0 5 12,13 0 15,0 3 24,0-3-10,-6 0-19,-2-5-12,-5-2-8,0-3-5,-22-3-40,-7-8-36,-2-8-48,0 0-87,3-26-197</inkml:trace>
  <inkml:trace contextRef="#ctx0" brushRef="#br0" timeOffset="18756.78">19167 860 742,'0'0'156,"0"0"-155,-34-97 43,11 80 30,1 12-25,1 5-21,-1 11-20,1 30-3,7 15 24,7 15 29,6 10 15,1 3-25,0 1 13,0-3-38,1-4-9,-1-8-8,0-7-3,0-11-3,0-12-23,0-14-49,-6-16-117,-12-10-124,-4 0-184</inkml:trace>
  <inkml:trace contextRef="#ctx0" brushRef="#br0" timeOffset="19296.46">18860 1313 848,'0'0'49,"85"-28"-5,-36 17 67,2 1-18,-3 1-21,-2 1-34,-4 0-29,-9 0-2,-10 4 2,-8 3-7,-12 1-2,-3 0-5,0 3-22,-5 14 13,-12 4-15,-1 5 14,7-2 7,7 1-10,4-3-21,4-6-3,17-7 15,3-6 10,-1-3 13,-3 0 4,-3-14 4,-8-3-2,-6 0 5,-3-5-7,0-1-17,0 0-27,0-1-24,0 3 24,5 4 44,15 4 5,8 3 41,2 1 17,1 7 10,1 2 3,-4 0-23,-4 19-24,-4 3-4,-6 3-15,-6 3-2,-8-1-8,0-1-14,0-3-83,-15-7 4,-2-9 19,1-7 14,4-3 60,6-18 27,3-6 57,3-6-2,0-1 8,2-2-22,10 2-40,1 4-28,4 6-18,2 13-110,2 8-107,6 3-155</inkml:trace>
  <inkml:trace contextRef="#ctx0" brushRef="#br0" timeOffset="20390.8">19756 1210 922,'0'0'149,"0"0"-88,0 0 59,0 0-75,0 0-45,0 0 10,5 56-5,-7-37-5,-5 2 0,-1-2-48,2-8-28,3-3 5,2-8 8,1 0 53,0 0 10,0-17 12,6-4 0,6-1 31,3 1 8,-2 1 0,3 1 22,-2 5-20,-3 5-24,0 4-5,0 5-8,-1 0-16,5 13-2,-3 8 1,-2 4 1,-4 3 1,-4-1-1,-2-5-20,0 1-26,0-7-22,0-6-15,-2-6 8,-1-4 52,2-9 23,-1-14 22,2-5 14,0-1 5,0-1 1,13 4 20,1 4-15,-3 5 5,5 7-24,-2 6-15,-1 4-13,2 1-12,-3 19 5,3 5 7,-6 3-4,0 4 2,-1-3-9,-1-1-4,-1-5-3,0-7 8,1-5 2,5-9 2,3-2 6,4-5 0,4-12 0,-2-7 9,-1 1-4,1 0-2,-3-2 0,-1-1-3,-2-2-2,-5 2 1,-7 5-7,-3 4-8,0 7-18,-3 7-22,-12 3 9,0 3 28,-2 17 10,9 7-13,6 2-6,2 1 12,5-2 8,14-3 7,2-5 0,4-7-1,1-6-7,-2-7-19,1 0-19,-2 0-47,0-17-61,1-3-30,-5-3 68,-4 1 117,-3 0 37,-3 5 62,-4 3 46,-2 7-34,-3 6-31,1 1-38,1 3-42,1 16-7,1 6 7,3 4 4,-4 1-3,2 0 1,-2-3-1,0-3 0,-1-7-1,1-10-10,-2-6-16,2-1 26,0-6 7,3-13 8,-1-5 22,4 4 29,4 3 5,-1 8-10,3 1-4,4 6-38,2 2-19,-3 0-1,1 7 1,-1 2 1,-3-1 1,-4-2-1,-3 0 1,-5-6-1,0 0 1,-1 0 1,2-7 10,2-15-4,2-6-9,1-5 0,-2-2-16,1 1-30,3 8-55,2 3-120,1 9-318</inkml:trace>
  <inkml:trace contextRef="#ctx0" brushRef="#br0" timeOffset="22040.53">21309 1046 610,'0'0'173,"0"0"-110,-18-87 81,10 68-34,1 5-24,0 7-18,1 4-21,0 3-28,1 0-3,1 18-16,1 18 0,3 14 12,0 8-1,0-1-3,9-3-6,3-3 3,0-5-5,1-5-1,1-7-17,2-7-6,-2-6-11,-1-9-13,-7-8 5,0-4 27,0-3 16,-2-14 9,5-8 4,-4-2 3,5 1 36,0-2-4,2 6-6,5 2-1,-4 6-7,5 4-11,-1 6-8,3 4-13,4 0-2,0 4-7,3 12 7,1 4 1,-2 2-1,1 0-25,-2-3-28,3-1-26,2-5-61,3-5-26,-2-6-48,-3-2 42,-1 0 126,-6-14 46,-1-9 23,-5-3 116,-4-5 15,-6 1-21,-5 0-18,0 5-1,-18 6-32,-10 8-63,-3 11-15,-5 0-3,1 16-2,4 15-5,9 7-5,7 2-11,12-2-9,3-4-4,6-7 8,19-10-9,6-11 23,4-6 13,-1-5 9,-3-14-5,-4-7 17,-6-2 18,-4-2-5,-4 6-3,-4 4 0,-5 8-14,-3 6 2,-1 6-18,2 0-1,3 14-33,4 11 33,1 5 3,2-4-1,4-1 0,0-5-1,6-7 1,3-5 0,2-8-2,3-2 1,3-20 4,-4-6-3,-2-5 1,-7 0 2,-7-2-5,-8-1 5,-5 0-5,0 7-11,-9 8-18,-9 11-30,1 10 10,1 2 21,8 16 21,8 10 3,0 4 4,20 4 41,17 3 9,4-3 4,-1-2-1,-3 0-8,-13-4-16,-8 3-14,-13-4-11,-3 3-4,-14-2-15,-27-7-73,-15-3-148,-13-12-325</inkml:trace>
  <inkml:trace contextRef="#ctx0" brushRef="#br0" timeOffset="23660.62">2485 2307 804,'0'0'101,"0"0"-68,0 0 24,0 0-35,0 0 26,-19 85 5,16-54-42,-1-2-2,1-2-5,-3-3-1,4-7-3,2-6-10,0-7-24,0-4 0,0 0 6,0-1 15,0-16 9,0-7-25,0-2 26,0-4 3,0-1 1,2 2 0,11 3 4,0 3 14,2 8 30,0 7-9,0 5 13,3 3-20,3 8-17,-3 12 4,4 5-9,-7 2-6,-9 2-5,-3-1 0,-3-3 0,0-5-46,0-6-5,-3-11 10,0-3 26,3-3 15,0-19 12,0-6-9,1-3 11,13-4 14,4 1 8,1 3 7,2 5 0,-2 6 5,3 8-10,-3 5-10,3 6-10,3 1-13,-5 6-5,-1 20-4,-5 8 4,-7 7 2,-7 1-2,0 1-5,0 0-34,0-6-5,0-6-45,0-9-22,0-10-42,11-10-111,8-2-14</inkml:trace>
  <inkml:trace contextRef="#ctx0" brushRef="#br0" timeOffset="24028.85">3216 2317 452,'0'0'97,"0"0"-31,0 0 116,0 0-21,0 0-65,0 0-53,-68-23-19,29 57 5,-2 8-10,0 8-14,3 5-4,4 1 1,9-6-2,6-11-1,17-15-41,2-17 2,0-7-11,25-11 34,5-23 17,3-10 0,6-5 3,-2 3 2,-4 5 34,-7 9 28,-6 13-3,-9 8 2,-7 10-7,-4 1-30,0 7-29,0 20 0,0 10 6,0 7-1,0 3-4,0-4 0,0-4-1,0-6-38,0-10-74,12-9-35,4-7-124,-1-7-326</inkml:trace>
  <inkml:trace contextRef="#ctx0" brushRef="#br0" timeOffset="24233.7">3549 2343 1194,'0'0'27,"0"0"-23,0 0 31,0 0 21,-45 94-7,15-50-34,0 1-14,5-6-1,3-5-8,7-7-68,0-10-120,6-7-21,0-10-188</inkml:trace>
  <inkml:trace contextRef="#ctx0" brushRef="#br0" timeOffset="24411.83">3316 2426 959,'0'0'63,"0"0"63,0 0 32,0 0-104,0 0-34,0 0 0,100 52-10,-76-17-4,-6 3-5,1-1-1,0-4-58,-2-6-128,1-8-110,0-11-345</inkml:trace>
  <inkml:trace contextRef="#ctx0" brushRef="#br0" timeOffset="24622.97">3722 2473 222,'0'0'1076,"0"0"-1060,0 0 19,0 0 7,0 0-9,0 0 12,0 108-43,0-72-2,0-2-40,0-8-60,-2-4-141,-3-9-231</inkml:trace>
  <inkml:trace contextRef="#ctx0" brushRef="#br0" timeOffset="24777.89">3734 2256 1069,'0'0'96,"0"0"-93,0 0 1,0 0-4,0 0-21,0 0-105,89 0-289</inkml:trace>
  <inkml:trace contextRef="#ctx0" brushRef="#br0" timeOffset="25331.44">3941 2526 719,'0'0'666,"0"0"-660,0 0-10,0 0 8,0 0 5,0 0-9,42 81-7,-42-51-70,0-7-37,0-9-32,0-8 0,0-6 25,0-3 121,0-19 16,9-10 21,3-3 45,4 1 25,-1 2 0,0 6-10,-6 6-3,0 8-25,-3 9-20,-3 3-11,4 0-38,4 11-1,5 12 1,1 5 5,-1 3-2,-4 2-3,-1-3 2,-3-4-2,-3-2-24,-5-4-41,0-6-26,0-6-54,0-8 11,0 0 20,0-8 108,0-18 6,0-5 11,3-7 43,10-1 30,7 2 2,1 5 18,4 9-20,-5 7-21,-3 9-16,1 7-26,-3 1-15,1 22-6,-4 9 3,-1 7 2,-4 2-3,-7 2 3,0-3-5,0-7-6,0-8-49,0-4-43,0-8-76,0-10-75,6-3-277</inkml:trace>
  <inkml:trace contextRef="#ctx0" brushRef="#br0" timeOffset="25691.56">4598 2452 1275,'0'0'35,"0"0"17,0 0-20,0 0-19,2 87 6,-4-41-13,2-4-6,0-6-7,8-8-8,10-9-16,2-8-2,7-8 21,0-3-16,4-11-7,-6-13-7,3-10 42,-7-4 0,-3-8 5,-2 6 11,-8 5 28,-5 10 17,-3 10-16,0 9 10,0 6-12,0 0-41,-5 17 9,-1 14-11,2 6 0,4 4 0,0-3 0,0-1-26,4-8-33,10-4-18,4-7-114,-2-6-129,1-12-262</inkml:trace>
  <inkml:trace contextRef="#ctx0" brushRef="#br0" timeOffset="26196.27">5002 2539 632,'0'0'541,"0"0"-528,0 0 140,0 0-80,0 0-55,0 0-9,83 22-4,-78 9-3,-2-3-2,-3-2-13,0-5-26,0-6-24,0-5-16,0-8-18,0-2 56,0 0 41,0-9 33,7-13-6,6-4 32,1-2 14,8 0-10,-1 2-3,-1 10-6,-3 5-1,1 11-28,-4 2-21,-3 22-4,0 7 0,-5 4-2,-3 0 2,-3-2-23,0-5-30,0-6-2,0-10-1,-3-7-11,3-5 44,0-3 23,0-19 46,0-6-13,0-3 13,12 0 3,4 5 0,0 4-3,6 6-5,-4 9-17,4 7-11,-1 0-10,-3 21-3,0 8 0,-6 3 0,-5-3 1,1 3-1,-5-6-29,-2-1-62,1-6-61,3-8-161,-1-10-306</inkml:trace>
  <inkml:trace contextRef="#ctx0" brushRef="#br0" timeOffset="28895.52">6642 2386 893,'0'0'122,"0"0"-108,3-86 120,-24 74 6,-12 12-87,-10 0-22,-5 25-21,-1 18-5,6 17-2,9 12-6,17-1 6,15-4-7,6-13-2,27-20-37,13-10-7,5-13-39,1-11 22,-3 0 11,-3-22 35,-2-9 8,-7-5-4,-7 0 12,-10 5 5,-8 9 4,-8 10 30,-2 12 42,0 0-42,-2 26-16,-5 12-13,2 2 30,5-2-20,5-7-15,14-8 3,7-12-3,0-6-3,-3-5-12,-3-2 15,-7-17 5,-4-8-5,-8-2 0,-1-2 0,-3-2-6,-15 5 2,-3 4-24,2 7 9,7 7 2,4 6 1,8 4 16,0-2-6,15 2 6,15 0 5,9-1 37,4 1 26,-1 0-16,-1 1-15,-3 15-16,-5 4-6,-3 2-2,-8 1-6,-9 2-7,-8-1 0,-5-2-1,0-1-8,-11-7-21,1-6-12,0-6 12,2-2 30,5-7 15,3-14-2,0-5 1,0-5 8,17-6 2,5 2-9,11-2-5,1 4-10,6 8-7,-4 11-98,-5 11-153,-7 3-274</inkml:trace>
  <inkml:trace contextRef="#ctx0" brushRef="#br0" timeOffset="29180.76">7402 2712 1244,'0'0'76,"0"0"-54,107-88 92,-82 66-50,-7 5-19,-8 3-34,-7 2-8,-3 1-3,0 2-1,-13 5-30,-9 4-29,-2 4 20,-3 21 24,7 4 9,6 7 6,5 0 0,9 1 1,0-4 0,0-8 1,19-6 3,3-9-4,8-8 0,9-2-2,12-9-63,2-18-219,-3-9-628</inkml:trace>
  <inkml:trace contextRef="#ctx0" brushRef="#br0" timeOffset="29795.11">8619 2143 1175,'0'0'32,"0"0"22,0 0 36,0 0-62,-63 109 3,41-18 12,7 16-19,3 7-18,-2 2-2,2-7 4,-4-10-2,-1-15-1,1-13-5,0-18-3,-1-11-13,-1-15-34,-10-10-18,-5-8-94,-5-9-11,2 0-63,9-20 11,9-13-84</inkml:trace>
  <inkml:trace contextRef="#ctx0" brushRef="#br0" timeOffset="30455.34">8195 2967 23,'0'0'420,"40"-72"-290,-10 41-9,7 2-30,8-1-26,7-1-22,7-5-11,0-5-3,1-2 10,-3-8-14,5-4 9,-5-3-8,-1 2 12,-2 4-6,-3 2 2,-10 8 12,-8 9 8,-13 11-4,-13 11-20,-7 11 5,0 0-28,-16 32-1,-14 17-6,-7 19 5,-3 12-5,7 2-1,8-3 0,17-11-3,8-12-19,0-17-2,18-13 4,10-11 3,5-13 7,4-2 9,-1-7 4,-4-17-1,-6-2 1,-6-7 4,-7-1 0,-1 1-3,-7 7 2,-3 10-1,-2 9 1,0 7 2,0 0-7,0 20-32,-6 6 32,2 6 5,1-1-3,3-2-1,0-5-2,9-9 1,3-4-4,-1-5 0,-2-5 4,1-1 2,0 0 7,5-6-1,3-9 2,1-2-2,4-2-4,2 0-4,-5 2 0,-3 3 2,-6 6-2,-6 3 0,-3 4 0,-2 1-6,0 0-14,0 0-10,0 0 8,0 6 22,0 2-1,0 2 1,0-3-2,-5 1-4,0 0 6,2-3 8,3 2-8,0-2-4,0-2-53,3 1-50,18-4-153,-1 0-543</inkml:trace>
  <inkml:trace contextRef="#ctx0" brushRef="#br0" timeOffset="30726.12">9734 2505 1166,'0'0'58,"0"0"44,0 0-15,0 0-82,0 0 39,-42 115-24,11-67-16,-3-2-4,-3-5-4,-1-5-58,4-9-53,3-9-57,5-12-37,6-6-90,8-3-93</inkml:trace>
  <inkml:trace contextRef="#ctx0" brushRef="#br0" timeOffset="30882.7">9439 2648 707,'0'0'164,"0"0"-55,0 0 60,0 0-32,0 0-63,0 0-52,68-24-17,-51 55 13,4 6-6,0 0-7,0-2-5,12-3-15,5-8-138,4-8-176,7-13-596</inkml:trace>
  <inkml:trace contextRef="#ctx0" brushRef="#br0" timeOffset="32007.74">10608 2747 645,'0'0'193,"0"0"-175,0 0 111,27-84-21,-31 58-35,-23-2-41,-11 3-32,-7 8 0,-5 9 4,-2 8 13,-2 9-17,5 18-2,7 8-8,9 8-9,12 0 3,14 0-4,7-6 5,5-14-1,24-12-5,17-11 10,11-8-3,14-26-18,2-16 24,-3-11 8,-9-6 7,-9-4 16,-10 3 30,-11 3 6,-11 4-3,-12 4-26,-8 10-12,-2 10-12,-15 14-6,-7 19-4,-4 4-35,-2 31-3,-1 16 23,6 11 12,11 9-3,6 9 1,8 2 1,0-6 7,2-7-1,16-18 1,9-13-2,3-15 3,4-11-2,2-8 2,1-2 11,-4-20-1,-7-4 3,-9-2-3,-7-3 3,-7 1 4,-3 7-15,0 7-2,-13 8-3,-4 8-24,-2 8-40,3 17 47,4 6 17,9 1-2,3 0 5,0-6 3,18-4-3,6-7-7,7-10-6,6-5-37,-1 0-66,-5-5-24,-6-10 13,-8 1 21,-4-3 36,-5 0 70,0 1 41,1-1 28,4 0 79,0 3 12,5 3-30,1 6-26,-1 5-44,3 0-25,-4 10-7,-2 12-20,-5 1-8,-5 2-4,-4 0-36,-1-5-13,0-7-29,0-6-2,0-5-5,0-2 89,0-7 0,2-12 52,9-8 7,3-1 25,2 1 0,1 0-12,1 8-2,-1 2-19,-3 10-14,0 7-16,-1 0-21,2 7-4,0 11 0,1 4 3,-3 1 0,-2-1-35,2-1-30,1-4-68,5-5-25,4-7-90,7-5-78</inkml:trace>
  <inkml:trace contextRef="#ctx0" brushRef="#br0" timeOffset="32383.59">11676 2599 658,'0'0'121,"17"-72"-28,-17 46 32,-2 15-46,-17 11-56,-3 0-23,-3 23-2,8 9-10,4 5-1,13 1-1,0 0 14,4-2 6,9-4 6,-1-3 21,0-7-3,-7-3 1,-5-2-11,0-8-14,0-1-6,-2-8-28,-6 0-13,1 0 40,6-17-4,1-8 5,0-3 16,16-2 14,9 2 13,2 6 14,-2 5 1,1 8-19,-4 8-16,1 1-17,-5 4-1,-1 16-4,-4 2 5,-5 2-2,-5-1-4,-3 0-1,0-7-13,0-2-47,0-5-73,-8-7-20,0-2-256,0-4-126</inkml:trace>
  <inkml:trace contextRef="#ctx0" brushRef="#br0" timeOffset="32536.41">11876 2353 803,'0'0'361,"0"0"-359,0 0 10,0 0-12,0 0-27,81-10-134,-71 36-311</inkml:trace>
  <inkml:trace contextRef="#ctx0" brushRef="#br0" timeOffset="32743.72">12169 2392 1361,'0'0'72,"0"0"-55,0 0-25,0 0 16,4 103 19,-4-39-9,0-3-10,-3-4-8,0-5-38,2-10-61,-2-8-99,-3-9-124,-3-13-318</inkml:trace>
  <inkml:trace contextRef="#ctx0" brushRef="#br0" timeOffset="33237.93">12160 2680 1086,'0'0'54,"0"0"-19,111-74 91,-88 65-92,-10 7-21,-7 2-13,-4 0-16,-2 11-44,0 10-27,-9 6 33,-6 3 14,1 2 30,6-2 1,8-2 2,0-6 4,11-9 5,15-6-2,4-7 5,2 0 12,3-14 11,-4-8 3,-3-6 7,-4 0 21,-6 0 3,-3 7-13,-6 6-7,-3 8-15,-3 7-8,0 0-19,3 24-28,3 20 28,6 15 0,6 18 4,3 8 5,1 4 13,-5 0 1,-10-4 3,-6-5-13,-4-7 9,-14-11-9,-14-11-2,-9-16-4,0-14 3,-2-14 1,3-7 5,2-17-2,4-19-11,12-18-3,9-18-1,9-17-6,2-17-25,17-7-14,4 0-19,3 11-79,6 13-105,7 14-242</inkml:trace>
  <inkml:trace contextRef="#ctx0" brushRef="#br0" timeOffset="34768.46">13495 2651 572,'0'0'46,"0"0"23,0 0 23,0 0-68,0 0 21,0 0-1,-65 68-17,43-35-9,0 0-8,5 0-5,7-7-5,7-2-17,3-9-27,19-10 10,13-5 23,4 0 11,-2-14 1,-6-4 5,-6-3 2,-8-1 4,-7-5 1,-7-2 9,0 1-11,-18 1-11,-4 5-2,-1 9-2,3 6 0,5 5 4,3 2 4,7 0 12,5 0-16,0 2 0,18 6 4,12-5 15,12-3 14,8 0 3,6-16 2,4-5-7,-2-8 6,-6-5 6,-6-3-4,-10 1 22,-12 2-4,-11 1-14,-13 4-3,0 3-3,-13 5-21,-11 5-1,-5 9-15,0 7 4,2 9 2,3 30-5,7 20 3,3 22-3,3 11 6,-2 8-2,-1 1 1,-3-6-2,0-8 0,1-11-4,11-13 0,5-15-46,0-13-34,0-10-108,5-11-50,1-11-268</inkml:trace>
  <inkml:trace contextRef="#ctx0" brushRef="#br0" timeOffset="34921.03">13523 3023 1235,'0'0'16,"0"0"-11,119-75 5,-55 52-10,10 0-57,8 4-247</inkml:trace>
  <inkml:trace contextRef="#ctx0" brushRef="#br0" timeOffset="35301.48">14630 2630 220,'0'0'1022,"0"0"-964,0 0-11,0 0 68,0 0-9,10 103-36,-12-62-33,-9 1-26,0-2-6,2-1-5,5-3-35,4-8-120,0-10-181,9-12-305</inkml:trace>
  <inkml:trace contextRef="#ctx0" brushRef="#br0" timeOffset="35459.96">14827 2802 680,'0'0'687,"0"0"-676,0 0 110,0 0-53,0 0-68,0 0-14,9-18-74,-9 36-17,0 0-112,4-5-176</inkml:trace>
  <inkml:trace contextRef="#ctx0" brushRef="#br0" timeOffset="35797.3">15005 2646 1053,'0'0'94,"0"0"-91,0 0 55,0 0-58,0 0-22,0 0 16,-3 36-4,3-9-3,0-4 5,13-6 5,3-7 3,5-3 2,3-4 17,4-3 35,2 2 16,-2-1-5,-1 7-19,-6 3-13,-3 4-9,-8 9-18,-4 1 3,-6 1 0,-1 2 1,-20-3-10,-8-3-8,-5-5-32,-3-6-35,-2-6-37,5-5-75,6 0-97,8-11-133</inkml:trace>
  <inkml:trace contextRef="#ctx0" brushRef="#br0" timeOffset="35984.06">15058 2657 731,'0'0'501,"0"0"-500,0 0 59,61-78 8,-34 58-51,13 3-17,12-3-7,12 4-104,-1 3-164,-4 4-300</inkml:trace>
  <inkml:trace contextRef="#ctx0" brushRef="#br0" timeOffset="36292.72">15853 2593 1118,'0'0'179,"0"0"-151,0 0 109,0 0-45,0 0-33,0 0 0,7 94-17,-7-54 0,0 2-14,-1-3-13,-7-5-12,1-2-3,1-6-5,0-2-48,3-6-32,1-4-58,1-6-47,-4-7-78,2-1-168</inkml:trace>
  <inkml:trace contextRef="#ctx0" brushRef="#br0" timeOffset="36560.06">15573 2727 487,'0'0'420,"0"0"-368,0 0 70,0 0 13,0 0-46,0 0-26,-6-23-22,6 20 6,0-1 8,3-2-4,13-5-10,8 1-13,8-2-3,9-3-7,8 2-13,3 0-5,0-2-18,-9 1-149,-14 2-199</inkml:trace>
  <inkml:trace contextRef="#ctx0" brushRef="#br0" timeOffset="37965.74">15769 2660 410,'0'0'217,"0"0"-132,0 0 76,0 0-56,0 0-9,0 0-32,79-48-11,-55 37 12,2-2-19,0 4-9,-2 1-10,-3 2-9,-4 3-9,-4 3-4,-4 0-3,-2 0-2,-4 0-3,0 0 1,-3 0-46,0 0-96,0 0-130,0 0-197</inkml:trace>
  <inkml:trace contextRef="#ctx0" brushRef="#br0" timeOffset="40575.07">17495 2835 1120,'0'0'41,"0"0"-21,-33-83 120,-1 73-71,-11 10-52,-1 2-11,-3 25-6,5 10-14,7 8-22,7 4-8,9 2-23,7-6 23,11-10-28,3-13 6,3-15 24,20-7 27,7-6 15,5-20 4,-1-9 3,-1-1 25,-5-2 13,-3 5 1,-5 8 13,-10 8-8,-5 9-11,-4 6-14,1 2-26,2 0-8,2 19 3,0 4 5,2 6 0,-2-2-6,-2 1-55,2-6-10,-5-5-6,1-6 10,1-9 24,1-2 31,6-5 12,6-16 41,0-4 32,5-1 26,0-2-3,-2 4-26,4 8-27,-1 3-15,0 9-12,-1 4-16,3 0-2,-2 17 1,-2 5 0,-2 4-7,-6 2-33,-3-5-15,-5-3-17,-2-7 1,1-8 27,-3-5 30,3 0 15,0-8 31,8-15 20,3-4 1,4-4 8,0 3-6,1 7-5,-2 3-16,-3 10-6,-1 5-24,0 3-3,3 11-15,7 12 13,0 4-31,7 1-47,1-5-61,7-1-5,1-11-82,2-7-16,-2-4 84,0-10 99,-1-17 61,-5-10 120,-8-3 71,-5-2-3,-9-1-44,-11 4-43,0 5-25,-17 9-29,-13 11-18,-4 14-29,-4 0 1,2 25-7,3 11-2,8 5-33,6 3 15,9-1 10,10-9 11,0-8 0,15-15-2,15-11 6,6-12 1,8-24 9,-2-11-4,-1-10 1,-5-9 22,0-9 17,-3-8-21,-3-2-1,-7 3 7,-7 7-1,-10 12 13,-6 17-4,0 20 13,0 23-23,-9 7-28,-6 38 9,-1 19-9,2 20 15,8 14-11,6 3-3,0-3 0,17-10-1,6-12 0,5-11-41,12-8-73,2-17-130,2-13-220</inkml:trace>
  <inkml:trace contextRef="#ctx0" brushRef="#br0" timeOffset="40956.6">19559 2677 844,'0'0'393,"17"-85"-384,-17 54 81,-11 12 21,-18 14-62,-10 5-48,-4 24-1,-2 13-1,6 11-12,3 0-11,12 0 7,11-8-15,13-12-28,0-13-3,28-10-12,8-5 47,7-17 27,-4-12 1,-3-8 4,-9 0 40,-4-2 41,-7 3-5,-6 11-18,-6 8-11,-2 12-13,-2 5-13,0 5-25,0 19-30,0 7 29,-2 8 1,-2-2-64,1-2-13,3-6-68,0-9-79,7-12-162</inkml:trace>
  <inkml:trace contextRef="#ctx0" brushRef="#br0" timeOffset="41259">19686 2705 863,'0'0'128,"0"0"16,0 0 16,0 0-61,0 0-70,0 0-29,48-28-4,-44 53 3,-1 2 1,0-4-40,2-6-12,1-4-12,0-6-8,4-7 31,2 0 41,3-17 12,3-6 12,0-5 55,-3 1 4,0 4-12,-3 5-16,-2 6 8,-4 8-13,-2 4-27,3 0-23,2 14-11,4 10 11,-1 3 0,-1 3-1,-1 0-46,-4-1-55,-2-4-99,1-8-335</inkml:trace>
  <inkml:trace contextRef="#ctx0" brushRef="#br0" timeOffset="42066.61">20726 2868 615,'0'0'168,"0"0"-92,0 0 70,0 0-37,0 0 11,0 0-25,18-12-31,21-2-10,16-9-6,9-5-22,3-1-5,-9-4 1,-13 3-12,-20 5 3,-14 2-6,-11 2 4,-3 5-11,-24 3-22,-6 11-13,-10 2-6,6 22 2,2 12 16,7 8 10,17 3 5,11-1 2,0-5 3,23-7 2,12-11 1,7-10-1,9-11-1,1 0-11,7-19-18,0-12-52,2-5-33,1-4 0,0-5 7,1-8 45,-2-7 64,-1-6 3,-7-2 15,-7 3 51,-16 2-25,-13 5 42,-17 11-27,0 10-4,-18 17 14,-14 16-40,-5 4-2,-2 25-12,-3 27 3,7 22-2,5 28 8,7 15-3,10 6 12,4-4 16,6-14-24,1-16-19,2-13-6,0-17-25,-4-14-70,-6-15-19,-7-14-136,-6-16-14,-3 0-93</inkml:trace>
  <inkml:trace contextRef="#ctx0" brushRef="#br0" timeOffset="42448.45">21297 2850 827,'0'0'132,"0"0"-79,133-57 73,-76 36-79,2 1-24,1 0-14,-2-3-9,3-6-14,2-3-47,3-9-27,-1-5 11,-4-5-17,-10 0 39,-9 3 55,-14 6 0,-10 5 64,-11 5 6,-7 8-6,0 7 16,-9 9-6,-12 8-49,-2 3 3,-4 28-14,-2 18-2,3 23-1,3 15 3,7 8 18,3 1 10,3-8 8,4-8-12,2-13-21,0-9-11,-1-12-6,1-13-16,-6-9-40,-4-13-52,-7-8-142,-5-3-83,3-13-46</inkml:trace>
  <inkml:trace contextRef="#ctx0" brushRef="#br0" timeOffset="43063.24">21810 2926 515,'0'0'207,"0"0"-90,105-84 3,-62 62-29,3 2-16,2 1-26,1 0-28,-4-5-4,-6 0-2,-8-1 5,-10-1 10,-9 6-15,-11 3-1,-1 5-4,-4 8-10,-19 4-25,-5 4 22,-2 20 1,2 6-1,8 1-13,7 0 2,10-2 8,3-7-12,13-5 4,17-9 5,9-5 9,4-3 0,2-3 4,0-15 2,-5-4 4,-6-2-6,-7 1-2,-8 5-2,-11 6-1,-8 7 1,0 5-11,0 0-51,-13 15 8,2 5 53,4-1 0,7-2-5,0-6 3,18-5 3,13-6 1,6 0 9,2-15-1,1-10-2,-1-6 3,-7-3 22,-5-3 13,-8-5-15,0-4-20,-5 0-6,-1-5-4,-5 6-9,-3 8-4,-3 6 13,-2 13 9,0 6 26,0 10 18,0 2-5,0 5-45,-5 21 7,-2 13 15,-3 14-1,1 12 10,1-1-8,2-2-12,4-11-11,2-10-3,0-9-25,0-7-45,0-11-6,2-7-91,-2-6-37,0-1-139,-10-1-56</inkml:trace>
  <inkml:trace contextRef="#ctx0" brushRef="#br0" timeOffset="43252.11">22653 2657 51,'0'0'785,"0"0"-682,79-65 54,-48 49-16,2 8-45,-3 7-43,-2 1-30,-1 0-12,-4 4-4,-4 10-2,-4 4-5,-6 2 0,0 1 3,-8 3-1,-1-1-2,0-4-7,-3 1-65,-13-7-121,-3-6-185</inkml:trace>
  <inkml:trace contextRef="#ctx0" brushRef="#br0" timeOffset="43401.96">22996 2314 936,'0'0'0,"0"0"-6,0 0-5,0 0-97,0 0-100,0 0-10</inkml:trace>
  <inkml:trace contextRef="#ctx0" brushRef="#br0" timeOffset="43692.99">23157 2520 567,'0'0'513,"0"0"-508,0 0 22,44 109 11,-40-67-16,-3-3-6,4-3-16,2-10-7,4-7-2,-2-10 6,3-9 3,1 0 3,4-14 42,3-13 38,2-11-14,-3-6-8,1-3-13,-3 2-38,-5 8-10,-3 14-6,-5 16-78,0 7-124,-4 21-267,0 8-240</inkml:trace>
  <inkml:trace contextRef="#ctx0" brushRef="#br0" timeOffset="43931.94">23603 2704 1154,'0'0'50,"0"0"89,83-61-31,-73 47-51,-9-1-13,-1 4-40,-1 1-4,-20 2-22,-3 7-6,-6 1 9,-2 3 18,4 19-6,3 9 4,9 4-6,10 2 7,6-3 2,8-1 3,22-7 11,14-6-3,7-7-11,8-9-3,2-4-191,-6 0-454</inkml:trace>
  <inkml:trace contextRef="#ctx0" brushRef="#br0" timeOffset="46498.68">2643 3682 890,'0'0'39,"0"-77"-33,-19 45 100,-9 4 35,-11 6-29,-9 8-66,-7 12-16,-3 2-20,2 30-8,4 18-2,13 19 0,14 8-2,19 5 1,6-7 1,11-12-1,17-13-25,11-12-29,4-14-49,5-12-9,-1-10-6,-1-7-9,-1-18 53,-7-5 9,-8-2 66,-10 3 3,-9 4 81,-5 11 39,-6 5-17,0 9-17,0 0-32,-3 20-54,0 9 5,3 7 2,0-3-4,6-3-6,15-7 0,1-9-12,-1-9-19,-4-5 0,-1 0 3,-3-17 15,-5-5 4,-5-2 6,-3 0 3,0-1 1,-10 4 6,-4 1-2,2 3 3,1 6 13,6 5-3,2 4-1,3 1 1,0 1 0,0-3-8,13 0 10,12-4 24,8 1 0,6 5 12,1 1-13,5 0-14,-6 14-1,-7 8-15,-6 4-12,-12 4 4,-6 1-3,-8 0 1,0-4-3,-13-7-30,-2-8-8,-3-9 31,3-3 7,2-8 14,7-18-3,3-4 7,3-4 7,0-2-7,10-3 6,8 5-11,9 1-13,3 7-13,4 8-46,2 13-87,0 5-119,-11 7-237</inkml:trace>
  <inkml:trace contextRef="#ctx0" brushRef="#br0" timeOffset="46769.16">3248 3975 1034,'0'0'81,"0"0"17,80-70 61,-56 48-100,-9 2 9,-2 6-47,-7 3-14,-6 3 7,0-1-9,-4 5-5,-19 4-10,-3 0-31,-4 20 25,0 9 1,9 8 8,6 2 4,9 3 4,6-3-1,0-7 0,15-6 0,7-11-3,7-9 0,7-6-15,8-6-57,1-16-170,-6-4-299</inkml:trace>
  <inkml:trace contextRef="#ctx0" brushRef="#br0" timeOffset="47413.46">4515 3755 822,'0'0'61,"0"0"-5,0 0 87,0 0-54,0 0-20,0 0-48,-64-45-16,39 52-2,-6 13 6,-7 6-9,2 8 1,5 6 1,10 3 11,12 1 6,9-4-2,3-3-4,14-4-2,2-3 2,0-6-6,-5 0 1,-5-2 0,1-2-2,-10 0-3,0-2 3,-6-3-2,-16-1 1,-5-5-5,0-6-30,2-3-58,5 0-85,6-17-57,3-4-78,8-3-271</inkml:trace>
  <inkml:trace contextRef="#ctx0" brushRef="#br0" timeOffset="47691.86">4726 3963 625,'0'0'148,"0"0"-88,0 0 68,0 0-88,0 0-29,0 0-11,0-13-26,0 13-10,0 0-32,0 0-33,0 0-149</inkml:trace>
  <inkml:trace contextRef="#ctx0" brushRef="#br0" timeOffset="49152.72">4523 3794 586,'0'0'132,"0"0"-93,0 0 107,0 0-59,-79-28-3,49 28-12,0 0-25,0 15 3,3 11-7,5 13-18,7 11-6,10 10-3,5 5 3,2-4-7,18-9-7,5-8-2,2-13-3,-2-10-3,-1-9-18,-3-10-3,-5-2-1,-4-3 8,-2-20 14,-2-4-6,-2-4-5,2 3 11,0 1-5,0 6 8,-1 7-7,-2 3 7,-2 7 0,4 0-3,-1-2 3,6 0 3,9-2 5,9 0 28,9 1 12,8 5 11,1 2-3,-3 6-13,-8 16-18,-10 7-15,-9 2-3,-9 1-6,-9 1 2,0-4-3,-12-4-22,-9-8-30,-3-8 14,2-9 12,1 0 19,6-17 7,6-9 12,6-8 11,3-2 8,3-2-5,14 1-1,8 6-18,5 2-7,4 3-12,12 6-35,-1 4-39,4 5-56,-1 8 25,-11 3 27,-10 0 11,-8 5 55,-11 9 21,-8 2 3,0 4 19,-7 2 26,-7 3-1,1 5-10,2 2-14,8-2 13,3-1-9,0-5 1,17-7-10,7-8 0,4-6 23,-3-3 17,2-2-18,-9-13-7,1-4-10,-8-4-7,-4 0-2,-7-2-10,0 3-1,-10 0-16,-11 2-58,-6 5-34,3 5 15,9 3 33,9 3 31,6 1 20,5-2 9,20-6 14,11-1 10,7-4 16,2-3 13,-4 2-8,-3-5 5,-5 1-14,-7-2-21,-7 4-4,-8 0 0,-9 5-11,-2 4-3,-16 6-56,-10 4-4,-1 3 0,5 15 14,6 5 27,10 4 19,6 0 3,6 7 20,16-2 39,8-1 28,-2 0-4,-3-3-10,-5 0-37,-7-2-13,-8-2-9,-5-3-14,0-5 0,-14-4-39,-2-7-33,5-5-41,4 0 9,7-9 57,0-8 27,10-6 20,7 2 1,4-1 59,2-1-47,3 0-9,-2 1-1,3-2-2,1-2-1,0-1 0,-2 1 2,-4 1 4,-7 2 19,-5 9 24,-5 4-9,-5 6-8,0 4-32,-14 0-6,-7 4-5,-4 14-2,3 5 12,10 0 1,5 3 3,7-1 11,1 3 16,18-3 27,5-3-6,0 2 12,-3-4-20,-5-1-14,-7-1-19,-7-3-7,-2 0-3,0-6-16,-14-1-49,-8-4-19,-5-4-64,-3 0-63,2-7-111,7-10-155</inkml:trace>
  <inkml:trace contextRef="#ctx0" brushRef="#br0" timeOffset="49529.8">5993 4035 1062,'0'0'49,"0"0"65,0 0 22,0 0-65,0 0-33,0 0-28,93 7-10,-44-12-120,5-4-200,1-5-296</inkml:trace>
  <inkml:trace contextRef="#ctx0" brushRef="#br0" timeOffset="50525.07">6742 3747 1031,'0'0'165,"0"0"-157,0 0 62,0 0-6,0 0-61,-83-29 0,40 65-3,8 10-8,14 10-1,14 5 4,7 3 5,27-7 4,7-4 11,-2-10 22,0-9-1,-11-3-6,-9-4-18,-12-1-10,0-6-2,-26-3-7,-2-5-36,-5-7-8,5-5-53,12-1 49,11-20 41,5-8 14,24-5 10,16-2 9,12 1 14,7 3 21,-2 2-10,0 4-17,-6-1-1,-6 5-7,-11 4-2,-12 2 3,-11 4 0,-10 4 1,-1 2-3,-4 6-15,-20 0-3,-4 2-6,-3 22-10,4 6-6,7 3 3,10 4-1,10-3 3,0-6-3,18-6 9,12-12 2,5-10 6,5 0 3,4-15 4,-5-6-1,-2-9-2,-2 1 5,-4-2-6,-6 2-1,-7 11-14,-11 7-9,-7 11-32,0 0-50,0 14-35,0 14 124,0 5 17,0 1 0,2-8 1,16-4 5,7-10 11,5-7 12,6-5 19,1-5-14,1-16-5,-3-9-11,-2-3-4,-6-4 1,-5-2-14,-6-3 3,-5-1-4,-2-4-1,-9-5-3,0-3 4,-6 0 0,-15 6 5,2 10 16,-1 18 14,7 13 10,-1 8-31,4 17-6,4 28-4,3 19 4,0 11 2,3 7-5,0-4-1,0-8 1,12-9-3,3-13-4,3-12-15,-6-11-67,0-13-119,-11-8-61,-1-4-229</inkml:trace>
  <inkml:trace contextRef="#ctx0" brushRef="#br0" timeOffset="50730.8">7442 3993 761,'0'0'202,"0"0"-130,92-67 124,-56 57-83,3 3-49,-2 7-24,0 0-16,-2 3 1,-4 10-9,-1 5-9,-9 6-2,0 0 1,-7 1-5,-8 1-1,-4-1-2,-2-4-68,0-4-58,-13-8-140,-4-6-256</inkml:trace>
  <inkml:trace contextRef="#ctx0" brushRef="#br0" timeOffset="50863.87">7728 3800 57,'0'0'1222,"53"-92"-1216,-27 65 47,-8 17-21,-3 10-32,-4 19-70,3 16-220,-3 6-208</inkml:trace>
  <inkml:trace contextRef="#ctx0" brushRef="#br0" timeOffset="51402.41">8047 3958 1043,'0'0'85,"0"0"-47,0 0-38,0 0 6,-52 73-6,46-40-38,6-4-52,0-5 14,20-11 0,2-6 54,3-7 22,-1 0 7,-3 0 40,-5-11-4,-8-3-18,-2-2-9,-5-4-16,1-1-26,2-2 26,4 1 3,4 1 30,4-1 50,8 8 22,-3 2 16,1 8-37,0 4-36,0 2-36,0 21-1,-1 6-2,-6 3-8,-7 2-1,-3-4-3,-5-5-34,0-5-21,0-9-27,-6-5-16,0-6 50,5-3 51,1-17 36,0-7 33,1-2-6,18-4 9,7 0-10,4 5-10,1 5-1,2 8-12,0 8-7,-2 7-20,-4 0-12,-5 12-5,-5 12-2,-10 7 2,-4 2 0,-3 3-33,0-3-41,-13-3-8,2-7-52,5-6-61,6-9-138,0-8-129</inkml:trace>
  <inkml:trace contextRef="#ctx0" brushRef="#br0" timeOffset="51920.5">9010 4012 599,'0'0'162,"0"0"-39,0 0 59,0 0-73,0 0-91,0 0-17,-65-6-1,29 35-1,8 1-12,7-2-10,11-3-23,8-6-7,2-10 19,3-2 22,15-7 12,3 0 4,0-4 14,0-7 5,-5 2 14,-1 3-8,-4 6-14,-1 0-14,2 0-1,3 1-10,0 12 9,1-4 0,4-1-33,3-4 21,8-4 12,6 0 1,3-9 5,3-10 42,-3-5 20,-2-4 40,-6-5-32,-6-8-28,-4-4-22,-7-8-3,-5-7-8,-2-12-7,-8-9-1,0 12 5,-8 13 39,-20 22-6,-8 20-33,-7 14-4,-2 14 2,4 34-9,15 22-3,14 13 0,12 4 2,2-6 1,23-11 0,5-9 0,1-13-5,5-13-45,4-18-86,4-17-198</inkml:trace>
  <inkml:trace contextRef="#ctx0" brushRef="#br0" timeOffset="52948.68">10356 4102 957,'0'0'123,"0"0"-99,0 0 104,0 0-97,0 0-31,0 0-6,-104 48-8,79-15-32,8-3 14,12-8-35,5-8-6,17-14-52,13 0 35,1-8 52,-1-12 38,-3-1 59,-2 3 60,0 3-16,-5 5-33,-1 7-30,-4 3-22,0 0-18,3 6 0,0 2 3,1 1 0,2-4-1,-3-5 2,0 0 2,-1-5 8,-1-15 21,-1-7 19,-3-7-8,-8-7-18,-4-2-10,0-5-8,-10 4-9,-10 7 5,-3 12-6,2 10-2,4 13-8,1 2 9,9 8-7,5 16 5,2 6 2,1 5 0,14 3 1,1 3 2,1-3-2,0-2 0,5-4 2,3-5-1,3-4 1,4-4 5,-1-4 17,-1-7 7,-7-2-8,-3-3-4,-3-3-3,-1 0-3,2-7 1,0-11-8,3-6 2,-2-5-7,-5 4-1,-3 3-7,-6 1 4,-5 7-17,0 4-14,0 6-3,-12 4-2,-1 5-23,-2 16 57,3 6 4,9 4 1,3-5 7,0-1 4,7-5 7,13-4 0,6-5-7,14-8-4,13-3-7,3 0-43,-1-1-185,-8-9-340</inkml:trace>
  <inkml:trace contextRef="#ctx0" brushRef="#br0" timeOffset="53292.14">11499 4009 1066,'0'0'97,"0"0"-93,0 0 95,-114-28-75,70 53 1,3 8-21,6 7-4,9 1 0,11-3-1,15-5-1,0-11-9,23-9-7,7-10-2,4-3 20,-1-8 21,3-14-11,-6-4 8,-7-4 16,-5 5 9,-7 6 16,-8 8-25,1 7-6,-4 4-18,0 4-10,0 18-30,0 8 30,3 3 0,13-4-2,10-7-2,6-4-9,10-8-25,6-10-50,2 0-127,2-14-250</inkml:trace>
  <inkml:trace contextRef="#ctx0" brushRef="#br0" timeOffset="55378.76">12613 4183 853,'0'0'275,"0"0"-261,0 0 107,0 0-18,0 0-57,-82 0-33,58 33-12,5 4 3,4-1-3,9-6-1,6-10-9,12-10-10,16-10-8,11 0 9,0-16 16,-6-6-1,-11-7 3,-7 0 3,-13-6 1,-2 0-3,-10 1-2,-13 2-2,-7 6-15,3 9 1,3 8-10,8 9-7,7 0 7,9 0 3,0 6 2,26-1 20,27-5 2,20-6 14,17-22 22,6-8-4,1-8 3,-10-2-5,-10-3-8,-14-1 18,-21 4-14,-14 2-6,-16 4 3,-12 8 8,0 5-6,-27 11-18,-7 9-2,-7 7-5,0 29 0,1 25 9,11 22-7,14 18 5,11 10-6,4 4 3,0-1 3,0-5 6,0-15-7,0-14-6,0-16-8,0-17-69,3-14-50,3-14-97,-5-12-205,-1 0-287</inkml:trace>
  <inkml:trace contextRef="#ctx0" brushRef="#br0" timeOffset="55552.7">12975 4366 850,'0'0'124,"0"0"-112,0 0 98,0 0-51,0 0-11,121-17-21,-67 4-27,10-5-10,6-4-108,2-4-170,1-2-364</inkml:trace>
  <inkml:trace contextRef="#ctx0" brushRef="#br0" timeOffset="55849.39">14031 3987 111,'0'0'923,"0"0"-922,0 0-1,-110 30 32,82 4-2,13 3 22,12-1-33,3 0 0,24-5 35,7-6 11,3-3 3,-1-5 7,-7-2-18,-5-1-12,-10-2-23,-2-2-11,-6 0-9,-3 2-2,-7 1 0,-20-2-11,-13-4-24,-3-3-39,-5-4-29,3-2-73,6-17-106,2-7-280</inkml:trace>
  <inkml:trace contextRef="#ctx0" brushRef="#br0" timeOffset="56330.71">13991 3993 1073,'0'0'99,"0"0"-95,0 0 147,0 0-89,0 0-33,103-45-16,-75 39-10,4 1-1,-1 2 1,2 3-6,-2 0-20,-2 0-28,-6 9-13,-4 12 3,-5 7 28,-8 8 20,-6 3 13,0 6 1,-7 1 1,-11-2-1,3-4 0,8-8 1,7-10 3,0-5 5,8-14 14,15-3 31,8 0 16,2-14-18,0-6-9,-6-7 1,-8-1 4,-4 0-9,-6-3-6,-8 1-12,-1-2-13,-5 0-8,-16 0-1,-9 2-10,-3 7-31,-1 9-14,2 10-22,4 4-61,0 4-127,3 13-193</inkml:trace>
  <inkml:trace contextRef="#ctx0" brushRef="#br0" timeOffset="56614.19">14979 3941 1328,'0'0'35,"0"0"-20,0 0 58,0 0-72,0 0 4,-103 104-5,79-49 0,12-2-2,12-10-4,0-6-1,18-10-22,9-10 1,4-9 1,2-8-35,3 0-52,-3-14-55,-4-7-156,-3-5-228</inkml:trace>
  <inkml:trace contextRef="#ctx0" brushRef="#br0" timeOffset="57118.23">15148 4103 740,'0'0'375,"0"0"-339,0 0 98,0 0-127,0 0 1,0 0-8,2 63 2,-2-38-2,0-3-14,0-3-29,0-7-32,0-4 10,0-8 1,0 0 32,0-6 32,3-11 6,9-5 25,0 2 44,4-1 29,1 1-15,2 4-13,1 3-14,0 5-12,8 5-31,0 3-16,5 0-3,-5 11 0,-4 4-9,-3 2 8,-11-3-4,-7 3-5,-3-2-22,0-3-10,-6-6 9,-1-4 13,-1-2 20,1 0 6,4-15 9,3-3-5,0-1 8,1-3 14,14 2-10,2 5 8,5 4-1,1 4-5,6 7 9,-1 0-12,1 3-7,-7 13-12,-2 4-1,-10 3-2,-8 0-1,-2-1 2,0-2-9,-14-3-32,-2-5-43,-1-6-33,3-6-157,3 0-260</inkml:trace>
  <inkml:trace contextRef="#ctx0" brushRef="#br0" timeOffset="57496.11">15678 3632 1041,'0'0'47,"0"0"-18,0 0 126,64-75-75,-47 69-27,1 6-25,4 0-20,3 12 5,2 14-3,-3 6-7,-4 7 4,-7 1-6,-10-3-1,-3-6 0,0-5-1,0-12-1,0-6 2,-2-7 2,2-1 5,0 0 30,0-6 51,0-8-25,15-6-38,6-2-15,6-3-10,4 0-11,1 1-97,-4 0-119,-8 2-434</inkml:trace>
  <inkml:trace contextRef="#ctx0" brushRef="#br0" timeOffset="58716.63">16073 4293 1476,'0'0'55,"0"0"-43,0 0 98,0 0-65,0 0-39,0 0-6,0 0-5,-22 35 2,10-4-79,5-6-131,7-14-268</inkml:trace>
  <inkml:trace contextRef="#ctx0" brushRef="#br0" timeOffset="59704.59">16994 3821 1227,'0'0'84,"0"0"-74,0 0-10,30 85 48,-29-33-5,-1 4-3,-3 1-29,-13-2-10,-5-8-1,0-8-46,3-10-49,3-15-36,8-9-23,-1-5 9,7-16 103,1-15 8,0-8 34,0-8 17,1-5 45,7-2 12,1 0-5,-1 8 6,5 5 4,4 7 12,8 5-28,11 12-18,9 10-13,12 7-6,6 3 4,-2 26 11,-8 15-23,-14 12-6,-15 11-5,-21 3-1,-3 5-5,-29-5 0,-9-6-2,-10-12-22,-2-11-21,-1-13-22,2-15 5,4-11 30,4-2 25,9-18 6,9-8 1,10-7-1,12 2-5,1-2-47,17 5 2,18 8 16,8 9-4,6 8 27,5 3 6,0 0 3,2 3 2,1 2 4,-1-2 5,4-3 20,-2 0 7,1-16 3,-8-3-6,-5-4 7,-12 0-3,-13 2-2,-11 3 1,-10 4-4,0 4-19,-18 6-13,-11 4-25,-1 4-23,-2 20 9,7 7-20,10 6 6,14-1 9,1 0 16,17-3 8,15-9 16,7-10 4,8-7 0,0-7 7,2-8 7,-7-15 7,-3-9 0,-4-8 6,-4-4-9,-2-8-12,-8 0 4,-2-4-3,-7 3-1,-10 2 0,-2 5 4,-9 12 4,-11 14-10,2 18-4,2 2-23,5 24 21,5 15 4,6 12-2,0 8 7,0 6 0,0 0 4,3-5-4,2-8-1,4-12-6,1-9-31,1-12-135,-7-11-167,-4-8-436</inkml:trace>
  <inkml:trace contextRef="#ctx0" brushRef="#br0" timeOffset="59871.06">17925 4143 747,'0'0'553,"0"0"-547,114-81 41,-72 61 0,-4 8-46,-4 3-1,0 5-57,-4 4-140,-8 0-122,-4 0-261</inkml:trace>
  <inkml:trace contextRef="#ctx0" brushRef="#br0" timeOffset="60380.11">18251 4158 917,'0'0'113,"0"0"3,0 0 75,0 0-109,79-67-25,-70 54-28,-6 2-18,-1 3-7,-2-1 5,0 1-9,-3 5-5,-14 3-26,-3 0-16,-2 15 13,5 10 6,6 9 0,7 3 15,4 0-4,2-3-2,20-6-27,5-7 13,6-9 30,3-10-6,-3-2-3,0 0 12,-6-14 0,-3-7 3,0-4-3,-2-2 1,0 0 1,-2-2-2,-2 5 2,2 2 14,-6 8 34,2 8 7,-2 6-19,3 0-13,2 21-11,2 7-4,-5 8-5,-4 3-1,-9 0-4,-3-3-11,0-7-24,-9-9-20,-4-10-11,1-10 22,2-1 44,5-23 42,2-7 32,3-8-10,0-4-23,11-2 0,5-2-28,4 3-13,6 8-58,-2 6-150,3 13-230</inkml:trace>
  <inkml:trace contextRef="#ctx0" brushRef="#br0" timeOffset="60904.64">18963 4098 1014,'0'0'278,"0"0"-269,0 0 23,0 0-1,25 97-11,-36-66-20,-8-4 0,3-8-38,5-7-70,7-10 12,1-2 38,3-1 58,0-16 13,0-4 20,0-5 22,12 2 35,3 0-15,1 1-19,2 5-4,0 3-7,3 7-16,0 5-21,4 3-8,-4 0-6,0 14-1,-3 6 4,-8 0 2,-5 0 1,-1-1-12,-4-2-29,0-3-6,-4-6-24,-7-2-12,1-6 16,4 0 67,6-9 3,0-9 11,0-2 15,0 1 20,12-2 5,3 1-2,7 4-4,2 4-4,0 3 2,1 7-22,-2 2 4,-3 0-15,-5 2-13,-3 15 1,-3 3-1,-6 3 1,-3 0-1,0-1-3,0-3-14,0-2-41,0-8-39,0-2-75,0-7-148,0 0-466</inkml:trace>
  <inkml:trace contextRef="#ctx0" brushRef="#br0" timeOffset="61086.37">19595 4085 1422,'0'0'180,"0"0"-167,0 0-12,0 0 6,0 0-5,0 0 6,8 81-8,-17-64-40,2-3-75,2-4-49,-4-8-207</inkml:trace>
  <inkml:trace contextRef="#ctx0" brushRef="#br0" timeOffset="61234.58">19495 3863 1292,'0'0'0,"0"0"-65,0 0 65,0 0-141,0 0-134</inkml:trace>
  <inkml:trace contextRef="#ctx0" brushRef="#br0" timeOffset="61872.56">19765 4039 1471,'0'0'4,"0"0"-4,0 0 0,0 0 4,50 95 6,-50-61-10,0-3-21,0-6 5,0-5-24,0-6-8,0-8 3,0-6 7,0 0 34,0-12 4,1-11 4,4-6 0,2-3 28,0 1-3,2 1 10,5 4 0,2 7 22,3 5-34,1 5 10,2 9-21,1 0-9,-2 3-6,-3 14-2,-4 5-2,-5 3 1,-4 1 1,-2-2-1,-3-3-16,0-2-30,0-5-5,0-3-6,0-5-11,0-1-1,4-2 40,5 0 25,2-3 6,2 3 1,6-3 5,6 0 37,7-3 14,5-11-12,8-3 2,-5-3-10,-1-4-7,-6-1-7,-8 0-5,-8-3 2,-10-2-11,-7 3-9,0 7-13,-6 7-16,-18 11-5,-2 2 5,-7 11 12,1 15 13,6 8-2,3 2-1,13 2 6,8-2 1,2-8 2,14-6 0,20-8 4,9-9-2,9-5-4,2 0-130,-3-13-320</inkml:trace>
  <inkml:trace contextRef="#ctx0" brushRef="#br0" timeOffset="63342.95">21741 3909 963,'0'0'406,"0"0"-401,0 86 24,-1-26 86,-9 17-41,-5 6-43,-8 8 2,-8 6-24,-6-3-2,-2-5-7,-2-13-2,11-14-44,11-17-80,12-19-79,7-22-194,3-6-196</inkml:trace>
  <inkml:trace contextRef="#ctx0" brushRef="#br0" timeOffset="63843.95">21524 4151 718,'0'0'223,"61"-89"-138,-19 52 53,4 10-14,6 10-56,2 14-9,1 3-18,-4 22-15,-5 15-6,-11 8-11,-12 5-9,-14 1 3,-9 1-3,-6-3-11,-21-8-65,-7-7-7,-1-12-62,4-9-8,8-12 43,13-1 71,10-24 39,3-9 55,26-9 32,10-1 38,8 0-5,7 3-42,1 7-7,-1 9-19,-8 13-11,-4 11-18,-8 1-21,-5 25-2,-7 5-4,-9 8 3,-9 3-10,-4-4-40,-8-4-11,-11-9 2,1-10 8,3-9 11,6-6 41,4-6 14,5-17 59,0-8-7,3-6-6,15-1-8,6-1-8,5 3-14,-1 4-23,2 7-7,-3 7-3,2 6-65,-3 7-84,-4 5-126,-6 0-251</inkml:trace>
  <inkml:trace contextRef="#ctx0" brushRef="#br0" timeOffset="64019.81">22527 4129 1099,'0'0'376,"0"0"-369,0 0 128,0 0-59,0 0-49,0 0-27,23 37 2,-23-15 1,0 0-3,0-2-10,0-1-72,0-5-83,0-7-93,0-7-295</inkml:trace>
  <inkml:trace contextRef="#ctx0" brushRef="#br0" timeOffset="64190.51">22484 3892 1303,'0'0'38,"0"0"-32,0 0-12,0 0 2,0 0-118,0 0-324</inkml:trace>
  <inkml:trace contextRef="#ctx0" brushRef="#br0" timeOffset="64782.32">22711 4078 1050,'0'0'0,"0"0"10,0 0 24,30 73 4,-30-44 8,0-2-20,0-1-18,0-1-5,-2-3-3,-3-6-7,0-6-30,5-3-25,0-7-4,0 0 29,0 0 37,0-14 12,0-5 1,5-6 11,9-3 26,3 1 5,4 1-2,-1 3 14,0 9 0,1 1-9,-2 7-21,1 6-9,-1 0-12,2 6-12,-3 13-4,-2 5 0,-7 1-2,-6 1 0,-3 2-29,0-4-21,-9-5-15,-3-6-36,1-7-13,4-6 42,7-3 74,0-17 8,0-7 46,7-2 27,13-4 19,2 4-17,1 2-13,2 4-6,1 8-6,-4 6-19,-2 8-21,-3 1-18,3 7-2,-4 12 0,0 6 0,-2 2-2,-5 0-44,0 0-29,0-2-9,4-8-29,13-9-63,8-7-91,7-1-190</inkml:trace>
  <inkml:trace contextRef="#ctx0" brushRef="#br0" timeOffset="65659.74">23515 4141 81,'0'0'731,"0"0"-666,0 0 17,-14-82 64,-12 78-81,-7 4-55,1 9-10,3 15-8,0 8 2,10 2-24,8-1 6,11-4-13,0-7 19,8-5 18,13-10-1,-1-7 1,6 0 22,-3-5 15,-3-10-8,-3-3 9,-4-1 0,-2 1-19,-1 2-10,-1 3-6,-3 6 2,-3 5-2,-1 2-3,1 0-5,0 11-8,1 9 12,-3 4 2,-1-2-2,0-1-9,0-4-73,0-4-8,2-8-25,2-5-47,4 0 97,1-10 66,4-10 58,1-3 30,2-2 33,1 1 8,3 2-8,0 7-28,-2 6-20,-1 9-34,0 0-26,2 6-13,-2 14 0,-2 8-2,-5 1-12,-5 0-39,-5-5-19,0-8-42,0-6 17,0-10 27,8 0 61,4-11 9,6-11 18,2-6 44,2 3 26,-1 2-11,-4 4-14,-6 8-22,-2 5-9,-4 6-31,1 0-1,4 16-23,-2 4 21,1 0-31,0-1 3,2-4 2,3-7 20,5-7 3,7-1 5,3-6 3,-2-12 5,-4-4-1,-5-2 4,-6 2 6,-8 7 5,-2 9-4,-2 3-17,0 3-1,0 16-38,0 26 38,7 19 2,10 18 4,8 13 12,0 7 26,-1 8-16,-7 6 41,-7-1-16,-9-5-12,-1-9 3,-1-17-20,-17-19-11,-3-20 6,0-21-10,2-20 8,-2-5 26,1-34 8,3-20-26,8-21-13,9-30 1,9-20-13,25-22-11,3-14-53,-5-5-73,-8-2-294</inkml:trace>
  <inkml:trace contextRef="#ctx0" brushRef="#br0" timeOffset="67650.47">2475 5242 1068,'0'0'14,"0"0"26,-82-39 22,46 39-14,2 4-14,-2 19-32,3 13-2,8 9-7,7 5-9,9 0-14,6-5-11,3-9-31,9-12 9,15-15 28,3-9 28,11-12 7,0-20 9,2-11 28,-5-3 32,-3 0-7,-5 3 8,-9 9-4,-5 11-18,-8 10-1,-2 12-25,-3 1-22,0 18-22,0 16 20,0 7 2,0 6-40,0-5-43,-2-3-16,2-8 12,0-12 20,0-11 33,0-8 2,4 0 32,11-20 57,5-10 10,1-3 16,1-3 14,3 7-13,-5 4-18,-2 7-14,-2 11-17,-4 7-35,0 0-1,1 14-13,1 8 13,2 7-1,-5-1-35,-1-3-7,2-3-23,2-8-18,0-9 9,0-5 47,2 0 29,-1-19 5,0-8 22,0-2 39,-1-2 16,-1 4-23,-4 8-17,-4 7-13,3 9-15,-3 3-14,1 13-29,7 13 17,6 3-22,7 4-50,7-8-25,3-3 29,1-8 34,9-14 20,-1 0 26,3-11 2,4-16 22,-4-10 33,-7-2 16,-7-1 6,-8-2-14,-14 8-10,-8 4-20,-4 8-9,-1 12-25,-16 10-1,-7 2-16,-1 25 2,1 6 4,2 4-8,7 5-13,9-6-15,4-5 11,2-8-2,0-10 34,3-12 0,13-1 3,4-17 12,6-18 7,-1-9 6,-4-6 2,0-6 13,-3-2-1,-2-3-11,0-2 1,-5-4-16,-8-8 1,-3 5-3,0 12-5,-11 21 17,0 21 1,2 16-24,-2 26-24,1 32 24,5 26 3,5 14 3,2 11 2,11-1-3,-4-4 0,-6-2 3,-3-10-5,0-12-1,-6-11-2,-7-17-65,1-15-114,0-22-117,3-15-321</inkml:trace>
  <inkml:trace contextRef="#ctx0" brushRef="#br0" timeOffset="68489.99">4712 5281 66,'0'0'927,"0"-94"-886,-18 55 81,-10 12 15,-8 13-67,-3 14-36,-4 5-32,6 36-2,13 19 2,15 13-1,9 4 2,19-4 3,7-10 4,-2-8 3,-8-9-3,-7-7-3,-9-10-6,0-9-1,-4-12-40,-13-8-59,1 0 8,-2-18 3,7-11 56,10-3 30,1-1 2,3 3 51,21 4 13,7 7-19,4 2-21,9 4-11,5 1 3,-1 0-3,-2-1-5,-8-1 6,-10-3 5,-10-4 9,-12-1-2,-6-2 5,0 4-4,-3 6-1,-15 8-16,-2 6-10,-6 1-12,-1 26 11,3 10 0,6 8-9,11 2 5,7-7 3,0-6-16,10-10-17,10-9 17,7-8-11,10-7-18,6-7-58,12-19-41,1-4-127,0-1-247</inkml:trace>
  <inkml:trace contextRef="#ctx0" brushRef="#br0" timeOffset="69201.6">5285 5307 964,'0'0'244,"0"0"-199,0 0 89,0 0-107,-87 51-14,59-2-7,12 5-4,12-4-2,4-7-28,15-6-13,15-11-44,5-14 23,-1-9 0,3-3 9,-4-15 53,-9-11 2,1-6 8,-8 1 12,-5 3 28,-3 6 6,-3 8 1,-5 6-31,-1 8-4,0 0-22,0 18-18,-3 6 18,-1 3 0,4-4-4,0-3-13,20-7-5,3-8 8,4-5 4,1 0 10,-5-10 0,-1-7 1,-12 0 0,-7-2-1,-3 2-3,0 0-10,0 3-20,-6 0 3,6 3 27,0 0 3,14 0 0,17 2 18,11-1 50,0 4 16,1 5-29,-3 1-11,-7 0-13,-6 12-16,-8 7-4,-4 3-9,-7 2 2,-7 1-4,-1-1-20,0-2-21,-6-7-33,-1-9-5,2-6 3,2 0 76,3-14 16,0-11 24,3-1 16,14-2 10,1 3 2,5 1-17,-2 7-16,2 8-4,-1 5-16,-1 4-15,-2 0 0,-1 15-3,2 7 0,-6 1 2,-4 4 1,6 0-26,-7-2-29,1-1-11,2-2-32,6-6-76,4-3-48,4-6-104,7-4 4</inkml:trace>
  <inkml:trace contextRef="#ctx0" brushRef="#br0" timeOffset="69592.44">6454 5582 275,'0'0'108,"0"0"-15,92-65 37,-69 42 37,-8 1-67,-8 3 19,-7 2-12,0 5-13,-15 7-47,-8 5-15,-7 0-5,2 17-16,4 11-5,6 7-5,11 3-1,7-1 0,0-4-2,19-8-24,3-8 3,5-13 12,3-4-3,0-10 14,-2-18 9,2-11-4,-6-5 3,-4-4 2,-3-5 24,1-3 0,-9-3-2,-9 0-9,0 1-4,-8 11-8,-11 14-1,0 16 0,1 17-5,0 5 1,3 29-5,0 16-1,7 13 0,8 12 0,0-1 0,5-2-13,19-7-39,9-9-91,9-12-68,8-14-150</inkml:trace>
  <inkml:trace contextRef="#ctx0" brushRef="#br0" timeOffset="70522.02">7178 5445 1066,'0'0'12,"0"0"70,0 0 38,-85-59-91,44 68-25,1 19-4,8 4-1,7 4-9,9-2-5,13-2-21,3-8-19,5-7 37,15-11 4,0-4 11,2-2 3,-4 0 12,0-10 15,-2-4 25,1 0 1,1 0-10,-2 5-13,-4 2 1,-4 4-9,-6 3-22,2 0-12,-3 5 8,2 7 4,-2 1-1,-1-2-16,3-1-20,2-3-63,-2 0-35,6-7-78,0 0-61,1 0 102,4-14 141,2-5 31,5-3 182,3 0 36,7 2-13,1 6-3,-1 6-73,-1 8-58,-3 0-43,-5 13-17,-3 9-7,-8 4-1,-6 2-3,-3-2-10,-2-2-29,0-7-35,0-5-29,-2-5-31,2-7 39,0 0 95,0-13 0,5-7 21,10-3 52,2 2 5,2 4-9,2 6-9,-5 5-21,0 6-21,-2 0-18,1 12-5,-5 5 0,-1 2 4,3-3-23,0-5 2,4-8 16,4-3-2,2 0 8,1-14 5,0-4 0,-4 1 2,-3 2 13,-7 1-6,-2 4-7,-4 5-4,-1 3-2,-2 2-1,4 0-18,3 14-13,6 15 26,4 20 5,6 14 10,-1 26 6,1 22 32,-4 13 31,-10 14 30,-6 8-47,-3-3-12,-3 1-31,-13-18-10,-1-25-8,-2-28-1,-1-31-10,-4-28-12,-6-14 13,-5-22 9,-8-27 12,1-23 1,1-24 4,9-21-5,14-25-10,10-16-2,8-13-2,23 3-23,22 15-10,14 20-31,8 22-33,15 13-39,14 13-79,17 10-305</inkml:trace>
  <inkml:trace contextRef="#ctx0" brushRef="#br0" timeOffset="71348.14">8787 5349 946,'0'0'113,"0"0"-97,0 0 142,0 0-57,0 0-54,0 0-38,6 19-9,-7 13 0,1 4-3,1-5 1,18-3-28,7-10-27,0-8 22,3-10-16,-2 0 39,-3-14 12,-3-8 13,-6 2 2,-1-1 44,-3 4 1,-2 7-24,-2 2-10,-2 8-21,4 0-5,1 8-13,7 12 13,0 3 3,5 1-2,3-4 0,3-5 1,0-6-2,-1-7 3,-2-2 3,-6 0 1,-2-16 3,-6-6-2,-3-5 16,-1-2-8,-7 0-4,0 0-6,0 4-1,0 5-4,-5 7-2,-2 7-32,1 6-46,-2 0-134,4 1-188,4 11-223</inkml:trace>
  <inkml:trace contextRef="#ctx0" brushRef="#br0" timeOffset="71493.2">9424 5404 719,'0'0'324,"0"0"-279,0 0 155,0 0-106,0 0-50,0 0-24,36 58-10,-36-42-10,0 0-80,-3-7-171,3-6-315</inkml:trace>
  <inkml:trace contextRef="#ctx0" brushRef="#br0" timeOffset="71647.81">9435 5168 1240,'0'0'81,"0"0"-77,0 0-8,0 0-23,0 0-150,0 0-203</inkml:trace>
  <inkml:trace contextRef="#ctx0" brushRef="#br0" timeOffset="72022.34">9708 5399 1261,'0'0'116,"0"0"-111,0 0 103,81-12-50,-70 32-39,2 4-11,-2 3-2,-4-3-6,-1 0-24,-6-5-37,0-9 12,0-3 4,0-4 25,0-3 20,0 0 20,0-14 3,0-4 13,0-3 0,0-1-4,0 0 7,6 2 0,8 4-4,2 6 2,2 3-16,0 7-6,4 0-15,-1 8-2,1 12 1,1 3 1,-5 6 0,-3 0-10,-6 1-15,0 0-23,3-5-57,8-2-46,6-6-135,7-5-279</inkml:trace>
  <inkml:trace contextRef="#ctx0" brushRef="#br0" timeOffset="72450.44">10435 5484 1178,'0'0'17,"0"0"28,0 0 81,0 0-95,-87-46-26,48 67-5,1 6-6,8 4-1,9 0-8,14-1 0,7-5 4,0-7 0,24-7 5,7-11 3,5 0 3,3-20 9,-2-14 2,0-7 2,-3-9 4,-2-3 18,-1-6-1,-4 0-15,-7-3-3,-7-4 16,-8 3-16,-5 5 7,-4 14-14,-10 17 12,3 17-13,-1 10-8,-3 17-8,2 22 8,-2 17 1,6 11 4,9 3-5,0 0 0,5-7-1,16-10-21,7-10-33,1-9 1,6-12-23,-1-10-83,0-7-85,-7-5-205</inkml:trace>
  <inkml:trace contextRef="#ctx0" brushRef="#br0" timeOffset="72692.34">10862 5438 757,'0'0'186,"0"0"21,0 0 4,0 0-105,0 0-32,0 0-56,5 15-17,-1 6 7,-4 3-3,1-2-5,-1 0-64,0-5-59,0-2-113,0-7-250</inkml:trace>
  <inkml:trace contextRef="#ctx0" brushRef="#br0" timeOffset="72848.22">10855 5276 1146,'0'0'167,"0"0"-149,0 0 96,0 0-99,0 0-15,0 0-91,40-9-95,-40 42-151,1-2-423</inkml:trace>
  <inkml:trace contextRef="#ctx0" brushRef="#br0" timeOffset="73567.49">11054 5425 420,'0'0'890,"0"0"-864,0 0 128,0 0-55,0 0-62,81-5-32,-69 29 1,-3 4-4,-3 0-2,-5 0-18,-1-5-56,0-6-16,0-6 15,0-6-7,0-5 39,0 0 43,0-6 31,0-11 16,3-4 12,9-3 1,4 0-2,4-1 6,1 8-2,1 3-11,1 7-14,-3 6-10,-1 1-23,-3 5-4,0 12-3,-2 5 3,-1 2-1,-3 1-4,-3 1-15,3-2-18,3-2-31,2-3-57,6-5 7,4-8-76,7-4-27,-1-2-12,3-5 106,1-14 101,0-3 27,-2-4 18,-1 1 58,-8-1 49,-7 2 19,-9 2-31,-7 3-36,-1 6-31,-7 6-45,-14 7-1,-3 0-3,2 19 2,1 10-3,1 10 0,10 10 4,2 9 4,8 2 15,0 3 55,2-5 23,10-3-23,-1 0-15,-1-5-30,-4-2-2,-3-4-16,-3-8-4,0 0 5,-9 1-4,-18 0 1,-9-2-7,-9-3-2,1-9 0,-2-10-24,5-11-2,10-2 11,6-29 15,10-14 10,13-20 16,2-24-7,29-25-1,24-19-2,16-13-16,7-1-10,0 2-74,-8 12-153,-14 10-469</inkml:trace>
  <inkml:trace contextRef="#ctx0" brushRef="#br0" timeOffset="74066.16">12544 5205 1228,'0'0'150,"0"0"-93,0 0 100,0 0-79,0 0-76,0 0 10,14 66-12,-14 7 11,0 0-2,-6-6-9,-6-6-10,5-8-67,3-10-105,3-11-114,0-15-230</inkml:trace>
  <inkml:trace contextRef="#ctx0" brushRef="#br0" timeOffset="74541.3">12404 5550 834,'0'0'254,"0"0"-251,102-33 77,-64 27 3,3 3-46,-2-1-24,-1 1-10,-5 2 3,-6-1-4,-9 0-2,-9 1 2,-3 1-2,-3 0-11,1 5 3,2 13 8,5 6 3,0 2-2,2 1 0,4-2-1,3-8 2,7-3-2,4-6-1,5-8 1,-1 0 2,-3-6 3,-2-10-2,-12-1 0,-5-5 7,-7-2 2,-6-2-1,0 3 10,0 4-5,0 7 1,-5 5 1,1 7-13,1 0-5,-4 5-15,2 12 11,-1 4 2,2 3 2,4 3 1,0-4-1,0-1-2,4-5-8,11-4-12,8-6-20,0-2-62,3-2-58,-7-3-169,-3 0-204</inkml:trace>
  <inkml:trace contextRef="#ctx0" brushRef="#br0" timeOffset="74842.27">13222 5562 85,'0'0'945,"0"0"-915,0 0 117,0 0-29,88-46-68,-62 46-16,4 15-17,0 5 2,-5 3-11,-8 3-5,-5 0-3,-9-3 0,-3 2-16,0-6-21,-7-5-13,-6-4-1,3-6-4,3-4 46,2-5 9,4-14 24,1-5 31,0-5-13,7-2-11,11 2-25,0-1-6,2 4-27,3 9-130,-1 2-52,1 8-212</inkml:trace>
  <inkml:trace contextRef="#ctx0" brushRef="#br0" timeOffset="75428.72">13674 5520 749,'0'0'244,"0"0"-192,0 0 89,0 0-52,40 75-24,-37-44-33,-3 2-24,0-4-3,0-5-4,-6-6-2,-1-7-18,5-7-21,2-4-2,0 0 15,0-10 26,0-13 2,0-6 1,2-1 22,8 0 8,6 2 10,-4 4-8,1 7-4,-2 8-3,-3 4-6,5 5-12,-3 0-9,4 8-9,2 14 7,2 1 3,-4 4-1,-1-1 2,5-4 0,3-3 0,1-7-1,5-4-1,3-8 1,1 0 4,-1-10-2,3-12 0,-3-7-1,-2-4 0,-4-1-2,-6 2-1,-9 2 0,-6 0-2,-3 2-9,0 5-14,-10 7-28,-4 7-20,3 9-1,4 0 28,4 6 35,3 13 12,0 4 8,12 5 32,11 2 31,6 0 10,1-1-18,0-1-15,-9 0 8,-4 1-28,-9 1-12,-8-4-10,0 2-5,-20-6-1,-9-3-30,-4-4-72,-1-8-60,8-7-155,10 0-261</inkml:trace>
  <inkml:trace contextRef="#ctx0" brushRef="#br0" timeOffset="76083.04">14619 5702 1140,'0'0'59,"0"0"86,0 0-2,0 0-63,0 0-16,0 0-43,23-39-21,-20 39-8,1 7-3,1 6 9,-2 0 2,-3 0 0,0-3 3,0-5-3,0 0-8,0-4-7,0-1-11,0 0 8,-3 0 18,-3-6 16,-2-3-16,3-4-5,0 1-23,5-3-63,0 0-132,0-4-331</inkml:trace>
  <inkml:trace contextRef="#ctx0" brushRef="#br1" timeOffset="127561.39">1222 6629 424,'0'0'600,"0"0"-573,73-80-18,-30 44 91,8-2-12,3 0-30,-4-2-24,-9 7-14,-15 3-4,-15 9-1,-8 7-5,-3 4-9,-9 9-1,-21 1-27,-15 16-17,-13 16 15,2 14 21,11 4 1,15-4-30,21-4 32,9-4 5,12-9 0,18-2 10,10-5 26,-1-4 2,1 1-11,-7-2-10,-11 0-11,-7 1-5,-15 0-1,0 2-3,-17-1-20,-18-4-32,-4-4-47,-4-6-1,13-5 14,17-6 42,13-17 35,19-4 3,29-3 9,7-1 19,6 5 12,-9 8 21,-8 6 2,-10 10-25,-6 2-15,-8 5-8,-7 17-6,-8 9 0,-5 8 5,0 0 5,0 0-7,0-7 0,7-7-3,2-9-3,3-7 1,0-9 2,-2 0 4,-1-20 14,-3-13-6,-6-6-5,0-4-2,-6-1 0,-17 1-5,-5 5-11,0 10-7,0 11-18,10 12 19,6 5-48,7 0 9,5 0 32,8 0 12,28 0 12,19-10 11,15-19 10,12-14 19,3-8 4,-1-10-12,-13-3 14,-16 0-12,-20 3 9,-22 1 5,-13 5-15,-13 7-20,-24 13-13,-10 21 0,-4 14-7,-1 31 7,6 27 0,10 22 10,12 15 2,15 8 9,9 1 12,0-9-12,9-13-14,15-17-7,9-18-1,8-11-41,12-15-46,2-13-149,0-8-212</inkml:trace>
  <inkml:trace contextRef="#ctx0" brushRef="#br1" timeOffset="127735.62">2509 6615 800,'0'0'735,"0"0"-731,0 0 4,0 0 73,0 0-81,0 0-8,36-11-69,-36 38-63,-3 0-136,-9 3-263</inkml:trace>
  <inkml:trace contextRef="#ctx0" brushRef="#br1" timeOffset="127876.2">2387 6941 1277,'0'0'155,"0"0"-125,0 0 55,0 0-38,0 0-47,0 0-7,16 0-134,5 0-107,3 0-133</inkml:trace>
  <inkml:trace contextRef="#ctx0" brushRef="#br1" timeOffset="128056.49">2761 6780 1083,'0'0'201,"0"0"-188,0 0 121,0 0-73,0 0-26,0 0-27,100-14-8,-73 14-16,-9-2-116,-5 0-179,-10-1-377</inkml:trace>
  <inkml:trace contextRef="#ctx0" brushRef="#br1" timeOffset="128290.27">1474 7299 1200,'0'0'165,"0"0"-164,0 0 86,94-46-31,-12 25-10,10-1-32,10 2-14,7 3-111,-2-7-222,2-5-503</inkml:trace>
  <inkml:trace contextRef="#ctx0" brushRef="#br1" timeOffset="131647.7">5616 6599 721,'0'0'75,"0"0"2,4-106 48,-32 70-35,-15 7-3,-8 9-29,-9 14-25,-8 7-14,-4 36-16,-6 21-1,6 19 3,11 13-5,16 8-1,23-6 1,21-11 0,4-17 0,32-13-3,11-18-4,6-17-10,3-13-39,-4-3 9,-6-17 8,-10-8-11,-6-5-35,-8-2-6,-9 3-22,-8 1-48,-4 7 50,0 4 29,-12 5 32,5 5 50,4 0 47,3 4 83,0-2-26,9 1-13,9 1 19,4 3-8,-2 0-28,-4 0-15,-4 15-11,-5 7 14,-2 5 3,-5 7-24,0 7-1,0 5 0,-8 1-20,1-3-12,-1-6-5,4-8-3,1-8-24,2-3-38,1-10-94,0-4-10,0-5-130,17-8-195</inkml:trace>
  <inkml:trace contextRef="#ctx0" brushRef="#br1" timeOffset="131831.52">5719 6907 1143,'0'0'82,"0"0"-69,0 0 44,0 0-46,0 0 3,0 0-8,3 72-6,-3-52-65,0-5-61,0-5-106,0-6-201</inkml:trace>
  <inkml:trace contextRef="#ctx0" brushRef="#br1" timeOffset="131985.28">5765 6757 153,'0'0'1009,"0"0"-1006,0 0 3,33-71 12,-28 71-18,5 0-44,2 10-143,0 5-215</inkml:trace>
  <inkml:trace contextRef="#ctx0" brushRef="#br1" timeOffset="132256.5">5932 6892 1157,'0'0'0,"0"0"0,0 0 25,11 75-2,-7-45-3,-1-2-20,3-3-1,2-10-9,-2-6-4,3-9 3,2 0 11,3-9 14,4-16 39,1-9 0,4-5-14,-1 1-16,-1-1-23,-4 5-13,-3 10-46,-3 12-64,-8 12-52,-3 2-144,0 20-114</inkml:trace>
  <inkml:trace contextRef="#ctx0" brushRef="#br1" timeOffset="132507.1">6165 6982 549,'0'0'363,"0"0"-270,0 0 108,81-46-102,-64 32 1,-3-1-52,-1 3-36,-8-3-8,-5 4 2,0 3-6,-6 3-16,-18 5-24,-3 2 14,-1 18 6,1 11-3,12 5 11,9 1-7,6-4-4,0-3 2,21-5-4,3-11-16,4-6-7,5-8-38,0 0-39,-3-11-176,-1-9-22</inkml:trace>
  <inkml:trace contextRef="#ctx0" brushRef="#br1" timeOffset="132847.6">6525 6911 479,'0'0'172,"0"0"-115,0 0 97,0 0-45,0 0-35,0 0-33,65-14-25,-55 26-1,-2 4-11,-6 4-4,-2 2-3,0-2 3,-14 1-27,-1-8-23,3-6 7,6-7 11,6 0 32,0-22 25,6-5 23,16-3 19,1 0 10,7 0 23,-2 6-39,-1 5-6,-5 9-8,-5 10-22,2 2-19,-3 21-6,-2 11 10,-3 7-3,-6 0 1,-3-1 4,0-3-12,-2-5-2,4-3-52,-4-7-125,0-10-136,0-7-501</inkml:trace>
  <inkml:trace contextRef="#ctx0" brushRef="#br1" timeOffset="141555.25">9416 6713 861,'0'0'229,"0"0"-229,0 0 0,0 0 1,0 0 3,0 0 15,-50 108-11,54-61-3,16-6-5,5-2 2,3-3-2,4-3 4,0 0-1,1-5 8,-5 1 18,-6 0 8,-11-2-11,-8 0 2,-3-1-15,-10-4-5,-18-2-8,-11-6-19,-4-7-69,-4-7-32,3 0-103,5-21-99</inkml:trace>
  <inkml:trace contextRef="#ctx0" brushRef="#br1" timeOffset="141924.09">9372 6849 646,'0'0'38,"82"-42"-33,-30 26 1,-1 5-2,4 8-4,-6 3-43,-8 0-79,-7 14-3,-7 9 11,-11 5 114,-7 8 9,-6 2 55,-3 4 3,0 6 4,0-1 22,0-2-2,0-7-9,0-9-16,11-9-15,12-10-2,9-10 16,2 0 0,3-10-14,-8-12-8,-7-2-20,-7-8 12,-12-3-16,-3-3-11,0-1-3,-10 3-5,-3 5-22,-1 10 8,2 9-27,-3 6-19,-3 6-8,-3 0-20,0 11-34,0 8-91,8-2-131</inkml:trace>
  <inkml:trace contextRef="#ctx0" brushRef="#br1" timeOffset="142232.04">10222 6890 597,'0'0'412,"0"0"-412,0 0 0,0 0 13,0 0 18,13 105 4,-18-60-20,5 1-7,0-9-7,20-8 2,7-15-3,3-9 1,1-5 4,-1-12 12,-4-20 31,-8-7 27,-7-4-9,-6-3-19,-5 3-5,0 6-12,-14 6-21,-6 4-9,-6 12-6,-1 8-39,5 7-37,6 0-55,6 16-71,6 2-152,4-1-181</inkml:trace>
  <inkml:trace contextRef="#ctx0" brushRef="#br1" timeOffset="142545.14">10696 6866 1250,'0'0'5,"0"0"-1,0 0 12,0 0 8,78 91-7,-65-51-7,-2 1-4,2-5-6,-2-7 0,-1-10 3,5-12-3,0-7 0,4 0 11,2-17 2,-1-9 8,-3-6 2,-1-7-11,-6-1-5,-4-4-7,-2 2-23,1 3-50,1 6-85,6 6-90,0 6-223</inkml:trace>
  <inkml:trace contextRef="#ctx0" brushRef="#br1" timeOffset="142772.05">11393 6469 1221,'0'0'139,"0"0"-135,0 0 9,-5 109 28,-22-11 52,-11 23-20,-5 18-44,-6 4-21,-2-1 5,-2-3-9,10-16-4,8-19-6,21-23-95,14-28-153,6-22-213</inkml:trace>
  <inkml:trace contextRef="#ctx0" brushRef="#br1" timeOffset="142990.31">11509 7183 1199,'0'0'105,"0"0"-87,0 0-6,0 0 50,-24 108 12,8-60-26,2-1-43,5-4-5,5-5-31,4-5-66,2-13-129,17-12-274</inkml:trace>
  <inkml:trace contextRef="#ctx0" brushRef="#br1" timeOffset="143367.08">11654 7245 99,'0'0'1237,"0"0"-1237,0 0-3,0 0 3,0 0 5,1 105-1,5-62-4,6-4-56,8-7-31,1-7 62,7-14 13,0-11 12,4 0 0,-4-22 10,-3-10 47,-4-6 11,-10-1-21,-8 2-9,-3 0-10,-9 7-11,-17 5-17,-7 4-2,2 12-15,3 2-32,10 7-23,11 0-9,5 0 13,2 0 15,6 4 2,18-4 23,12 3 26,7-3 2,5 0-38,2 0-54,-2 2-40,-3 4-78,-11 0-131</inkml:trace>
  <inkml:trace contextRef="#ctx0" brushRef="#br1" timeOffset="143587.26">12118 7313 10,'0'0'599,"0"0"-435,0 0 36,-13 90-44,13-71-61,0-2-30,1-4-37,11-8-16,4-5-3,7 0 5,0-18 2,-1-13-7,-3-6-2,-7-1 12,-5 0-5,-7 6 8,0 5-6,-22 10-9,-8 8-7,-4 9-14,-4 0-21,4 9-40,9 8-85,8-3-109,11-4-210</inkml:trace>
  <inkml:trace contextRef="#ctx0" brushRef="#br1" timeOffset="143928.19">12467 7196 1076,'0'0'73,"0"0"-60,0 0 115,49 89-69,-37-49-7,4 2-34,-1-2-10,2-2-3,-4-10 0,2-9-2,-1-8 1,3-11-1,3-4 36,4-26 29,1-14-6,3-7-17,-4-10-15,-6 2-22,-6 4-5,-11 5-3,-1 14-48,-14 11-97,-15 14-224,3 11-566</inkml:trace>
  <inkml:trace contextRef="#ctx0" brushRef="#br1" timeOffset="144312.17">13724 7417 1461,'0'0'0,"-27"73"5,-3-39-5,-4-5 0,-6-10-85,-2-9-345</inkml:trace>
  <inkml:trace contextRef="#ctx0" brushRef="#br1" timeOffset="145246.54">14921 6565 890,'0'0'81,"0"0"-40,0 0 105,0 0-62,0 0-26,0 0-24,0-34-29,0 34-5,0 0-4,0 1 1,6 8 3,0-3 8,4 3 3,-1 2-2,2 3 4,0 4 8,1 4 0,1 9-14,1 4 1,2 5-2,1 0 4,-1 0-5,1-8-2,2-5 1,-1-10 1,4-5-2,2-8 6,1-4-1,1 0 15,-1-11 7,1-14-7,0-9-8,0-9-7,-4-3-2,-5-4 1,-6 3-3,-5 8-2,-3 8-2,-3 9-2,0 12-13,0 8-21,0 2-50,0 7-112,-4 11-53,-1 5-153</inkml:trace>
  <inkml:trace contextRef="#ctx0" brushRef="#br1" timeOffset="145868">15122 6695 870,'0'0'108,"0"0"-57,0 0 51,0 0-29,94 23-19,-88-8-37,-6 4-13,0 0-4,-25 1-20,-12-3-54,-4-5-8,-1-10 31,8-2 36,12-9 15,9-16 20,13-3 62,0-2 22,27-1-10,17 3-28,16 6-22,5 8-3,-7 11-5,-10 3-10,-15 11-19,-16 16-7,-11 8-7,-6 6 3,-32 3 0,-27-2-37,-19-8-9,-6-11-2,6-15 10,17-8 34,17-8 8,21-22 11,19-7 19,9-8-15,39-2-15,26 1-30,28 5-94,12 10-108,3 9-239</inkml:trace>
  <inkml:trace contextRef="#ctx0" brushRef="#br1" timeOffset="146288.59">15960 6484 909,'0'0'65,"0"0"-13,0 0 132,0 0-75,0 0-51,0 0-48,0 67 13,-3-11 12,-1 2-16,1-3-10,1-4-4,2-5-3,0-8 0,0-10-2,9-8-10,9-9 2,9-9 5,4-2 3,5-5 8,3-14-8,0-3-12,-2-2-38,-11 3-94,-9 4-93,-15 5-282</inkml:trace>
  <inkml:trace contextRef="#ctx0" brushRef="#br1" timeOffset="146618.41">16018 6718 1067,'0'0'33,"0"0"5,0 0 88,0 0-94,0 0-10,0 0-22,55-56-5,-42 52-17,-5 4-44,-8-1-17,0 0-45,-5-2-72,-17-2 39,-2-5 110,1-4 51,3-6 8,3-3 88,6-2 34,5-2 37,6 1-41,0-1-26,0 7-3,12 3-38,6 3-22,7 2-21,5 5-16,10 5-3,2 2-19,3 0-85,-2 9-148,-8 3-243</inkml:trace>
  <inkml:trace contextRef="#ctx0" brushRef="#br1" timeOffset="146837.66">16397 6856 1106,'0'0'327,"0"0"-316,0 0 45,11 102 44,-11-61-39,0 2-43,0 1-18,-3-3-6,3-5-87,0-9-139,0-7-250</inkml:trace>
  <inkml:trace contextRef="#ctx0" brushRef="#br1" timeOffset="147242.33">16704 6740 811,'0'0'196,"0"0"-125,0 0 85,0 0-76,0 0-30,0 0-14,87-12-25,-53 7-7,7-3-4,1 1-59,-3 2-129,-7 1-236</inkml:trace>
  <inkml:trace contextRef="#ctx0" brushRef="#br1" timeOffset="147424.67">16822 6861 210,'0'0'874,"0"0"-852,0 0-10,0 0 43,0 0-33,86-8-22,-45 0-4,-1 1-69,-5-2-52,-5 0-138,-4-3-215</inkml:trace>
  <inkml:trace contextRef="#ctx0" brushRef="#br1" timeOffset="147707.31">17480 6491 980,'0'0'26,"0"0"20,0 0 58,0 0-55,0 0-9,-79-29-29,60 63-11,11 12 2,8 4 5,14 4 21,22-4 31,4-4-12,-3-8 12,-4-5-25,-8-7-14,-8-2-11,-14-2-9,-3-3-5,-8-2-31,-20-5-45,-7-9-43,-4-3-126,2-11-106,4-19-146</inkml:trace>
  <inkml:trace contextRef="#ctx0" brushRef="#br1" timeOffset="148043.99">17418 6578 718,'0'0'125,"0"0"-125,88-73 16,-62 61-5,1 8-8,-2 4-3,5 0-1,2 0 1,-1 4 1,0 6 4,-4 0 24,-2 8 15,-10 4 7,-4 9-11,-7 9-4,-4 9-12,0 2-7,-2-4-7,2-6-2,0-9 4,8-11-6,13-8 8,8-11 17,-1-2 26,-2-5 1,-3-15-7,-8-7 0,-5-2-13,-7-7-17,-3 0-16,-3-4-5,-19 1 0,-5 8-41,-4 9-30,1 17-9,0 5-66,4 9-101,9 13-124</inkml:trace>
  <inkml:trace contextRef="#ctx0" brushRef="#br1" timeOffset="148354.2">18087 6587 851,'0'0'365,"0"0"-359,0 0 84,0 0-36,0 0-46,0 0 10,34 75-8,-34-29-7,0-2-1,8-6-2,12-6 0,5-12-1,5-10 1,2-10 5,1 0 7,-1-20 15,-6-12 8,-6-5 21,-11-2-13,-9-3-12,0-2-10,-11 1-18,-17-3-3,-8 6-22,-2 10-33,5 15-22,4 15-13,11 0-99,4 15-21,4 9-50,6 2 4</inkml:trace>
  <inkml:trace contextRef="#ctx0" brushRef="#br1" timeOffset="148673.72">18726 6534 1058,'0'0'328,"0"0"-318,0 0 10,0 0 30,66 106-7,-54-60-1,1 0-37,1-4 0,-1-8-5,4-7 0,-2-10-4,2-10-4,-2-7 8,7 0 2,2-25 19,1-10-5,-2-10 0,-4-10 11,-10-1-8,-6 1-19,-3 9-3,0 12-36,0 15-42,0 14-95,0 5-215</inkml:trace>
  <inkml:trace contextRef="#ctx0" brushRef="#br1" timeOffset="148863.82">19179 7103 1572,'0'0'112,"0"0"-112,0 0 0,-9 85 18,-28-37-3,-11-2-15,-4 0-15,4-11-124,12-17-235,18-18-671</inkml:trace>
  <inkml:trace contextRef="#ctx0" brushRef="#br1" timeOffset="149529.17">19893 6483 437,'0'0'888,"0"0"-878,0 0 4,0 0 43,74 107-7,-64-54-9,-4 3-27,-3-1-13,-2-6 0,2-8-1,2-7 0,7-10-2,4-6-1,10-7 3,9-4 10,4-6 7,4-1-1,-7 0-8,-7 0-8,-10-3-28,-7-6-94,-9-2-198,-3-2-314</inkml:trace>
  <inkml:trace contextRef="#ctx0" brushRef="#br1" timeOffset="149733.56">20068 6740 1212,'0'0'85,"0"0"-62,0 0 99,0 0-78,0 0-18,0 0-18,94-56-4,-81 56-8,2 0-3,-9 0-50,-4 0-50,-2 2-98,-8 0-83,-22 0-36,-11-2-32</inkml:trace>
  <inkml:trace contextRef="#ctx0" brushRef="#br1" timeOffset="149882.5">19987 6628 648,'-3'-31'294,"3"-2"-127,0 1 35,0 3-81,3 2-36,8 5-37,5 5-33,4 5-15,14 6-3,12 6-62,14 0-89,3 9-175,-5 10-532</inkml:trace>
  <inkml:trace contextRef="#ctx0" brushRef="#br1" timeOffset="150316.36">20510 6961 894,'0'0'377,"0"0"-370,0 0 56,0 0 11,0 0-38,0 0-17,0 0-19,3 0-2,1 1-4,8 11 6,-1 3 0,3 7 11,-5 7-2,-6 3-5,-3 3-3,-7 4 2,-19-3-3,-8 0-21,-6-8-46,-2-7-39,3-11-24,5-10 12,9 0 45,8-15 73,10-9 52,7-2 92,0 1 28,6 3-49,8 6-22,2 6-34,1 8-24,-2 2-26,2 9-17,-1 15-2,1 4 1,-1-2 0,3 2-31,3-8-40,5-1-72,3-11-116,3-5-208</inkml:trace>
  <inkml:trace contextRef="#ctx0" brushRef="#br1" timeOffset="150551.35">20920 6694 1320,'0'0'122,"0"0"-119,0 0 90,0 0-50,92-56-22,-69 56-16,4 0-5,-1 0-33,3 5-110,-7 5-145,-8 2-293</inkml:trace>
  <inkml:trace contextRef="#ctx0" brushRef="#br1" timeOffset="150720.3">20905 6849 1383,'0'0'8,"0"0"5,0 0 36,91-17-45,-61 17-4,4 0-73,3 0-179,5-7-172</inkml:trace>
  <inkml:trace contextRef="#ctx0" brushRef="#br1" timeOffset="150951.21">21569 6420 1454,'0'0'111,"0"0"-101,0 0 66,0 0-47,0 0-18,12 75 11,-12-11-1,-7 3-11,2 0-9,0-3-2,5-4-12,0-8-56,0-12-103,15-13-114,10-16-318</inkml:trace>
  <inkml:trace contextRef="#ctx0" brushRef="#br1" timeOffset="151321.7">21821 6632 1125,'0'0'84,"0"0"-49,0 0 88,0 0-85,0 0-26,0 0-3,-48 41-8,48 2 3,0 1-1,10-7-1,13-7-1,3-8 3,1-10-4,-3-7 1,-1-5 13,-1-3-2,-5-18 4,-3-8-4,-7-7-8,-5-3-1,-2-3 0,0 3-3,-15 0 0,-4 5-6,1 8 0,5 7 6,4 8 2,4 8-1,1 1 5,4 2-6,0 0-11,0 5-10,0 8 21,0-1-5,0 3-45,18-1-36,5-1-70,9-1-45,5-1-126,2-5-141</inkml:trace>
  <inkml:trace contextRef="#ctx0" brushRef="#br1" timeOffset="151605.91">22232 6607 617,'0'0'205,"0"0"-168,0 0 125,0 0-90,0 0-37,0 0 37,-33 60-20,27-28-8,6-1-5,0-2 9,22-5-19,6-4 7,3-6-1,1-7 9,-4-7-6,-4 0-10,-7-9 1,-6-9 10,-7-8-5,-4-3-14,0-3-14,-10-4-1,-9 0-5,-5 2-1,5 9-18,0 9-15,0 11-33,3 5-69,-2 0-61,6 12-151,7 3-192</inkml:trace>
  <inkml:trace contextRef="#ctx0" brushRef="#br1" timeOffset="151974.44">22583 6621 966,'0'0'416,"0"0"-403,0 0 68,0 0-20,0 0-34,104 63 15,-72-20-23,-2 0-13,-1-3 3,-1-5 4,-6-10-1,-3-9 8,-3-10 3,-2-6-3,-1 0 7,2-4 9,-1-18-3,0-6-7,-3-8-8,-4-9-10,-5-1-3,-2-2-4,0 4-2,0 10-12,0 10-27,0 10-9,-2 10-11,2 4-39,0 0-81,0 6-84,0 9-21,0-1-59</inkml:trace>
  <inkml:trace contextRef="#ctx0" brushRef="#br1" timeOffset="153917.34">10489 602 37,'0'0'426,"0"0"-426,0 0-1,0 0 1,0 0 13,0 89-13,-3-70-60,-3-2-280</inkml:trace>
  <inkml:trace contextRef="#ctx0" brushRef="#br1" timeOffset="154239.4">10481 629 1022,'0'0'136,"0"0"-110,0 0 76,0 0-17,0 0-15,0 0-34,0-11-26,0 11-7,0 0-1,0 0-2,0 0-2,0 0-5,0 0-7,0 0-8,0 0 5,0 0 3,0 0-9,0 0-3,0 0-2,0 0-43,0 0-22,0-2-76,0-2-244</inkml:trace>
  <inkml:trace contextRef="#ctx0" brushRef="#br1" timeOffset="154977.17">12692 903 707,'0'0'198,"0"0"-195,0 0 55,0 0-17,0 0 11,0 0-23,1 0-28,-1 0-1,0 0-30,0 0-47,0 0-68,0 0-178</inkml:trace>
  <inkml:trace contextRef="#ctx0" brushRef="#br1" timeOffset="157827.89">10561 8233 1226,'0'0'70,"0"0"-70,0 0 25,0 0 12,3 103 22,-3-54-14,-3-1-31,-5 2-12,1-5-1,1-8-1,6-8-1,0-11-36,0-12-13,13-6 12,3-3-34,-3-18 23,-4-6 42,-9-7 7,0-5 0,-11-4 3,-11-5-2,1 0 5,4-4-2,11 2 12,6 1 20,3 2-4,21 8-1,7 8-1,4 11-7,4 9-9,2 6-1,-2 5-9,-3 6-4,-6 18-4,-5 9 3,-14 9-6,-10 5-34,-1 0-42,-13 0-36,-16-8-2,-1-6-31,-1-10 10,6-10 55,6-11 87,9-2 0,3-5 107,1-12 42,0 3-28,3 1-3,3 7-34,0 3-8,0 3-43,18 0-33,15 17 3,8 9-1,4 6 0,-6 5-1,-10 5 1,-15 2-2,-12-1-1,-2-1-5,-15-5-15,-13-10-20,-10-8-3,-4-10-2,-1-9 22,3 0 13,6-17 11,5-9 0,10-4 0,13-1-37,6-1-49,3 4-73,25 2-151</inkml:trace>
  <inkml:trace contextRef="#ctx0" brushRef="#br1" timeOffset="158512.42">11311 8508 589,'0'0'196,"0"0"-177,0 0 88,0 0-41,0 0 17,0 0 3,0 0-4,54 12-9,-26-12 0,0 0-34,3 0-10,-1 0-19,2 0-10,-4-6-2,-7-1-45,0 4-69,-10 0-106,-1 2-149,-4 1-247</inkml:trace>
  <inkml:trace contextRef="#ctx0" brushRef="#br1" timeOffset="158712.89">11253 8707 1059,'0'0'145,"0"0"-102,0 0 50,0 0-58,0 0-21,115 3-14,-78-1-59,6 1-162,-1-3-247</inkml:trace>
  <inkml:trace contextRef="#ctx0" brushRef="#br1" timeOffset="159403.94">12267 8419 1143,'0'0'180,"0"0"-118,0 0 76,0 0-60,0 0-40,0 0 20,34 76-25,-28-35-16,-1 0-9,-4 4-2,-1-3-6,0-3-24,0-2-68,0-5-118,0-10-127,8-9-302</inkml:trace>
  <inkml:trace contextRef="#ctx0" brushRef="#br1" timeOffset="159600.46">12570 8594 1212,'0'0'167,"0"0"-133,0 0 136,0 0-88,0 0-41,0 0-39,4-49-2,-4 60-5,2 1-9,2 2-52,4-2-87,6-3-96,2-8-168</inkml:trace>
  <inkml:trace contextRef="#ctx0" brushRef="#br1" timeOffset="159927.52">12874 8431 413,'0'0'719,"0"0"-700,0 0 96,0 0-49,0 0-40,0 0-4,-28 10-7,31 19-5,15-2 7,7 2 0,2-2 0,0-1-2,-2-1 3,-1 1-6,-8 0 10,-6-3-7,-3 1-1,-7-3-9,0-1-1,-12-3 0,-5-3-2,-5-4-2,-4-3-25,0-7-20,-2 0-6,1 0-12,4-14-51,4-7-37,5-9-49,4-4-186</inkml:trace>
  <inkml:trace contextRef="#ctx0" brushRef="#br1" timeOffset="160117.54">12905 8439 1147,'0'0'101,"0"0"27,0 0 9,0 0-61,0 0-19,103-51-43,-58 41-14,12-2-7,4 4-81,-1 5-116,-2 3-218</inkml:trace>
  <inkml:trace contextRef="#ctx0" brushRef="#br1" timeOffset="160356.89">13897 8407 1539,'0'0'29,"0"0"-20,0 0 62,0 0-22,8 107 13,-8-53-28,-5 0-24,1-5-6,1-7-3,3-4-1,0-9-20,0-10-28,0-7-62,0-9-100,0-3-85,3-6-149</inkml:trace>
  <inkml:trace contextRef="#ctx0" brushRef="#br1" timeOffset="160620.59">13657 8385 486,'0'0'675,"0"0"-646,0 0 125,0 0-27,0 0-50,0 0-16,57-43-30,-10 36-4,13-3-19,9 3-8,4 3-13,1 1-121,-9 3-164,-12 0-396</inkml:trace>
  <inkml:trace contextRef="#ctx0" brushRef="#br1" timeOffset="160875.01">14466 8961 1442,'0'0'102,"0"0"-84,0 0 56,-35 98-44,-1-61-30,-5 1-38,-3-3-228,0-10-475</inkml:trace>
  <inkml:trace contextRef="#ctx0" brushRef="#br1" timeOffset="162599.64">15720 8013 509,'0'0'80,"0"0"26,72-80 34,-56 53 29,-6 2-134,-7 4 28,-3 2-22,0 2-12,-16 3-2,-8 1 3,-2 8-11,0 5-10,-1 0 4,6 24 4,11 23 10,10 22 18,0 19 30,9 14-8,10 2 1,-4-7-25,-3-5-11,-9-10-5,-3-14-16,0-9-7,-6-9-1,-3-14-1,2-14-2,4-11-4,1-10-35,-1-1-31,0-4-47,-3-14-93,-1-3-45,-2-4-174</inkml:trace>
  <inkml:trace contextRef="#ctx0" brushRef="#br1" timeOffset="162797.46">15537 8482 185,'0'0'665,"0"0"-635,0 0 104,0 0 1,0 0-34,0 0-17,20-23-43,13 20-10,13-6-11,7-2-9,3-5-11,6-1-14,3 0-98,2 0-169,0 0-412</inkml:trace>
  <inkml:trace contextRef="#ctx0" brushRef="#br1" timeOffset="163061.02">16414 8381 216,'0'0'994,"0"0"-989,0 0 40,0 0 46,0 0-43,0 0-16,71-15-24,-51 15-8,-1 2 0,-1 2-19,-2 2-74,-1-2-107,-3 2-144,-7-1-321</inkml:trace>
  <inkml:trace contextRef="#ctx0" brushRef="#br1" timeOffset="163230.56">16450 8528 996,'0'0'187,"0"0"-175,0 0 124,0 0-61,0 0-43,0 0-29,91-14-3,-69 8-73,8-1-127,1-2-143,5-5-262</inkml:trace>
  <inkml:trace contextRef="#ctx0" brushRef="#br1" timeOffset="163538.47">16980 8218 919,'0'0'100,"0"0"-49,0 0 139,0 0-90,0 0-35,0 0-30,0 0-28,-63-3-1,54 42 0,6 10 1,3-1 1,0-2 4,7-2 0,7-7-2,4-4-6,1-1 4,0-7 3,-2-1 3,-3-4 8,-3-2-7,-3-4-5,-5 1-5,-3-5-5,0-1-3,-3-2-4,-17-2-30,-7-5-35,-3 0-44,0-7-51,1-12-16,6-9-138,5-10-170</inkml:trace>
  <inkml:trace contextRef="#ctx0" brushRef="#br1" timeOffset="163974.33">16931 8204 1296,'0'0'78,"0"0"-76,91-73 56,-62 63-29,-3 4-12,3 6-17,-1 0-14,-4 5-37,-1 11-29,-9 8-71,-8 10 0,-4 4 59,-2 4 72,0 4 20,0-2 7,0-3 26,0-5 27,4 0 33,14-5-25,7-2 22,5-6-13,4-7-34,2-4-14,-3-6 2,-1-6-10,-9 0-7,-2-4 4,-6-16 5,-2-7 1,-5-5-3,-5-7-4,-3-2-4,-3-2-3,-19-4-1,-5 3-9,-3 7-4,0 6 0,0 13-29,1 8-22,-1 10-27,3 0-28,7 18-77,7 3-81,12-1-182</inkml:trace>
  <inkml:trace contextRef="#ctx0" brushRef="#br1" timeOffset="164221.9">17904 8081 1372,'0'0'199,"0"0"-194,0 0 40,0 0-11,0 0-2,6 118 10,-6-51-26,0-4-12,0-6-3,0-7-1,4-7-23,2-11-47,3-7-79,2-11-64,3-10-207,2-4-282</inkml:trace>
  <inkml:trace contextRef="#ctx0" brushRef="#br1" timeOffset="164440.01">18135 8188 1104,'0'0'117,"0"0"39,0 0 12,0 0-74,0 0-38,0 0-47,14-27-6,-12 70 3,0 10 14,4 4-8,-2-10 10,2-2-13,-1-9-7,1-5-2,-5-4-17,-1-6-44,0-4-116,-4-7-134,-13-10-239</inkml:trace>
  <inkml:trace contextRef="#ctx0" brushRef="#br1" timeOffset="165241.17">17968 8372 791,'0'0'275,"0"0"-258,0 0 141,0 0-49,0 0-53,0 0-15,85-44-30,-51 44-6,8-3-5,0 1 0,7 2-42,-1 0-48,-1 0-54,-6 0-29,-5 0-118,-7 2 140,-5 2 16,0-1-77,0-2 212,-5 1 33,-1-1 75,-6 1-29,-3-1 28,-5-1 4,-4 2 17,2-2-9,-1 0-10,2 0-5,8 1-21,4 4-20,9 0-11,3 4-11,1 3-5,-3 4-5,-8 5-21,-13 5-5,-4 8-4,-11 3-1,-17 1-4,-7-1-47,0-4-5,4-8-14,8-6 5,7-10 20,6-8 35,8-1 10,1 0 43,1-12 43,0-1-10,0 1-4,1 2-8,13 3-13,8 5-24,4 2-10,9 5-6,2 17 0,-1 9-3,-1 8-1,-8 5 7,-4 6-2,-9 1-4,-5 2-4,-8 3-3,-1-1 0,-12-1-1,-13 1 0,-11-9 4,-1-5-3,-2-9 3,0-13-4,-1-11 0,0-8-29,1 0-31,7-19-11,10-4 27,13 1 23,9 2 21,2 4 0,18 6 35,8 6 10,0 4-18,-1 4-17,-5 17-7,-4 5-2,-5 7 1,-5 2-2,-2 0-2,3 0-40,0-6-19,1-2-8,8-6-73,0-5-33,1-8 9,0-5-334</inkml:trace>
  <inkml:trace contextRef="#ctx0" brushRef="#br1" timeOffset="165542.14">19282 8770 1397,'0'0'109,"0"0"-88,0 0 53,0 0-39,0 0-19,-29 104-16,6-68-30,-4-7-137,3-9-228</inkml:trace>
  <inkml:trace contextRef="#ctx0" brushRef="#br1" timeOffset="166749.37">19907 8126 748,'0'0'116,"0"0"-32,0 0 47,0 0-29,0 0-24,0 0-23,1-12-25,1 12-3,0 0-6,-1 0-12,2 0-7,-3 0-1,1 0-1,-1 0-1,0 0-4,0 0 1,0 0-5,0 0 4,2 0 4,-2 0 1,3 0-4,0 0 4,0 0 3,1 0 1,-1 0-4,-1 0 0,-2 0 0,0 0 0,1 0 0,-1 0 0,0 0-1,0 0 1,0 0-2,0 0 2,0 0 1,0 0 0,0 0 2,0 0-3,0 0 3,0 0 3,0 0-3,0 0-1,0 0-1,0 0 1,0 0-2,0 0 2,0 0-1,0 0-1,0 0 0,0 0 1,0 0-1,0 0 0,0 0 0,0 0 0,0 0 0,0 0 0,0 0 3,0 0-3,0 0 2,0 0-4,0 0 5,0 0-1,0 0-2,0 0 0,0 0-1,0 0 2,0 0-1,0 0 2,0 0-2,0 0 0,0 0 0,0 0 0,0 0-3,0 0-2,0 0-11,0 0-31,0 0-107,0 0-156,-1 0-335</inkml:trace>
  <inkml:trace contextRef="#ctx0" brushRef="#br1" timeOffset="167639.39">19919 8054 1191,'0'0'104,"0"0"-62,0 0 57,0 0-64,0 0-6,3 109 31,-5-44-38,-22 0-15,-2-6-4,-4-11-1,6-9-2,6-14-20,7-12-33,10-9 6,1-4 23,0-8 13,10-18-2,6-11-12,3-5 19,-3-9 6,2-6 1,-1-6 3,-1 2 1,5 7 14,-6 11 7,0 12 12,-2 12 9,-2 7-8,0 10 2,2 2-9,10 21-20,6 22-2,3 16 22,-4 11-4,-8 5-5,-6-5-8,-8-7-5,-3-14-7,-2-6 0,1-12-3,-2-9-1,0-7-20,0-11-30,0-1-53,0-3-53,4-3-84,-4-9-103,0-5-326</inkml:trace>
  <inkml:trace contextRef="#ctx0" brushRef="#br1" timeOffset="167847.2">19903 8422 995,'0'0'162,"0"0"-71,0 0 71,0 0-76,0 0-42,0 0-44,0 0-36,104-17-87,-62 9-182,-2 1-433</inkml:trace>
  <inkml:trace contextRef="#ctx0" brushRef="#br1" timeOffset="168437.46">20514 8356 559,'0'0'181,"0"0"-160,0 0 82,0 0-13,0 0-24,0 0 4,-1-3-11,7 3 0,11 0 13,7 0-10,6 0-17,3-4-8,0 0-8,-4-2-13,-3 0-12,-10 5-4,-4-4 0,-3 5-52,2 0-77,-1 0-146,-3 0-261</inkml:trace>
  <inkml:trace contextRef="#ctx0" brushRef="#br1" timeOffset="168628.95">20519 8523 565,'0'0'712,"0"0"-701,0 0 34,0 0 35,0 0-56,0 0-9,102-2-15,-66 2-10,5 0-58,8-3-113,1-4-91,1-5-317</inkml:trace>
  <inkml:trace contextRef="#ctx0" brushRef="#br1" timeOffset="169058.02">21197 8075 422,'0'0'704,"0"0"-662,0 0 74,0 0-24,0 0-66,0 0-8,-52 49 4,40-12-11,6 1-9,6-6 1,0-6-5,15-3 3,6-2-1,4-2 3,2 3 3,5 0 1,-3 3 22,-2 0 8,-3 0-5,-9 3-10,-9-1-13,-6-1-7,-4 1-1,-21-2-2,-8-5-19,-8-5-40,-1-9-14,5-6-37,8-4-93,13-24-51,16-8-208</inkml:trace>
  <inkml:trace contextRef="#ctx0" brushRef="#br1" timeOffset="169494.45">21145 8168 1047,'0'0'151,"0"0"-90,0 0 75,91-73-71,-55 59-19,1 3-13,6 5-29,-2 6-4,-1 0-27,-8 14-34,-3 10-39,-7 9-97,-5 8-16,-10 2-7,-5 4 90,-2-2 108,0-3 22,-2-3 54,1-7 96,1-7-8,0-4 4,12-5-20,10-3-11,3-6-36,4-2-16,-1-5-10,-1 0-12,-3-7-15,-6-8-11,-7-2 2,-2-7-3,-6-4-7,-3-7-3,0-8-4,-9 0 0,-8 1-3,-4 8-7,-3 10 1,-3 10-27,-4 7-25,2 7-26,4 4-33,10 11-85,10 2-125,5-5-356</inkml:trace>
  <inkml:trace contextRef="#ctx0" brushRef="#br1" timeOffset="170455.26">22170 8303 984,'0'0'109,"0"0"-104,0 0 108,32-93-56,-32 68-10,0 3-16,-13 3-26,-6 8-5,-5 11-2,0 0-3,3 21 5,6 21-6,9 9 6,6 10 5,0-1 11,21-8-2,3-5 0,3-10 1,1-7-7,-1-7-5,3-12-2,3-8-1,-4-3-37,1-7-62,-4-14-48,-6-5-21,-7-5-12,-1-2 62,-7-1 102,-3 0 16,-2 4 82,0 8 47,0 9 18,0 6-18,0 7-19,1 0-30,1 7-58,1 15-21,0 11 7,-2 2 0,0-1-7,-1-1 0,0-4-1,0-7-27,0-5-19,2-9 9,1-7-26,0-1 6,2-4 45,0-18 12,2-3 1,-2-3 6,2 1 13,0 1 16,5 6 36,-2 6 3,2 2-26,0 8-8,2 4-14,2 0-20,2 18-4,-2 6 0,-1 3-1,-4 4 0,-5 0 1,-3-3-6,-3-3-2,0-10-35,0-7-5,0-8 4,0 0 31,0-7 10,7-15 5,5-7 20,5 0 9,6-2 4,3 3 1,1 6-1,-1 6 12,-2 10-9,-4 6-16,2 1-9,-3 23-13,-1 6 1,-3 4-4,-6 2 0,-6-2 0,-1-5-15,-2-3-46,0-11-49,0-10-64,-3-5-122,1 0-180</inkml:trace>
  <inkml:trace contextRef="#ctx0" brushRef="#br1" timeOffset="170753.97">22839 7843 1113,'0'0'170,"0"0"-168,105-40 30,-80 40 10,-6 11-25,-7 19-3,-4 9-12,-8 3 2,0 2-4,-1-7-2,-10-11-19,2-7 17,7-9 3,2-10 1,2 0 7,26-11 36,11-11-7,16-8-14,9-3-9,2 4-13,-4 4-82,-9 13-231,-15 10-558</inkml:trace>
  <inkml:trace contextRef="#ctx0" brushRef="#br1" timeOffset="171363.74">20334 9685 846,'0'0'228,"0"0"-184,0 0 105,0 0-34,0 0-52,0 0-23,76-34-24,-33 22-13,4 0-3,-3 4-52,-13 7-123,-19 1-180,-12 6-554</inkml:trace>
  <inkml:trace contextRef="#ctx0" brushRef="#br1" timeOffset="171526.33">20369 9832 1008,'0'0'170,"0"0"-161,0 0 115,0 0-57,0 0-29,0 0-28,59 6-10,-24-5-57,4-1-158,1 0-380</inkml:trace>
  <inkml:trace contextRef="#ctx0" brushRef="#br1" timeOffset="173228.48">21248 9583 736,'0'0'58,"0"0"-4,0 0 45,0 0 6,0 0-43,0 0-29,-15-43 13,6 42 4,0 1-11,3 0-15,-1 0-4,1 20-10,6 11 7,0 13 10,13 4 4,11 3 32,1-5-17,0-7-6,-3-5-12,-6-5-5,-9-5-5,-4-4-13,-3-1-5,0-5 0,-18-4 0,-9-5-15,-7-5-21,-5 0-24,-1-11-24,0-10-12,-1-8-37,9 0-11,8-5-77,15 0-47,9-2-17</inkml:trace>
  <inkml:trace contextRef="#ctx0" brushRef="#br1" timeOffset="173699.52">21245 9598 929,'0'0'157,"0"0"-134,99-54 113,-70 45-16,-9 7-64,-4 2-33,-4 0-23,-3 11 0,0 2-12,-2 3-29,-2-1-9,-2-1-1,10-2 14,1-2 26,8 2 11,3 1 0,-1 3 5,-3 6 4,-6 5 14,-9 4-15,-6 3 5,0 0-8,-6 0-3,-3-6 3,4-5-2,5-2 2,0-6 7,8-7 15,16-2-1,5-6 2,5 0-5,-2-1 3,-5-12-6,-4 1 5,-10-4-7,-4-1-2,-8-4-5,-1-3-7,-1-5 0,-17-6-3,-4 0-1,-2 0-6,-2 7-15,4 6-16,4 11-21,5 8-14,4 3-98,3 5-15,0 14-49,6 1-2,0-1-124</inkml:trace>
  <inkml:trace contextRef="#ctx0" brushRef="#br1" timeOffset="173936.46">22185 9660 992,'0'0'182,"0"0"-69,0 0 12,0 0-80,0 0 0,0 0 4,-41 93-29,16-57-12,0-3-8,5-6 0,4-5-47,5-8-81,4-7-99,1-7-149,2 0-291</inkml:trace>
  <inkml:trace contextRef="#ctx0" brushRef="#br1" timeOffset="174128.12">21949 9659 865,'0'0'231,"0"0"-182,0 0 123,0 0-91,97-2-48,-75 39 3,1 5-13,-4 2-17,-3 0-3,2-4-3,5-6-6,3-4-40,4-8-48,5-8-89,-3-9-115,-2-5-232</inkml:trace>
  <inkml:trace contextRef="#ctx0" brushRef="#br1" timeOffset="174332.42">22452 9665 555,'0'0'818,"0"0"-788,0 0 55,0 0 4,0 0-75,0 0 22,16 84-8,-16-37-20,0-2-5,0-5-3,3-4-20,3-8-72,3-8-62,7-8-104,5-12-267</inkml:trace>
  <inkml:trace contextRef="#ctx0" brushRef="#br1" timeOffset="174677.46">22709 9673 569,'0'0'574,"0"0"-553,0 0 70,0 0-41,0 0-49,0 0 22,6 101-11,-6-58-7,11-4-1,10-6 5,4-10 5,-1-5 2,8-9 15,-2-9-2,-2 0 1,-1-5-6,-10-12-3,-2-6-11,-6-2 2,-6-3-4,-3-5-5,0-3 3,-12-1-6,-7 1-4,-3 7-4,-1 10-2,8 7 3,5 8-6,5 4-18,-1 0-21,-1 0-28,-6 13-57,-3 0-10,-4 0-85,5-7-118</inkml:trace>
  <inkml:trace contextRef="#ctx0" brushRef="#br1" timeOffset="174932.87">22838 9258 1326,'0'0'50,"0"0"14,0 0 49,0 0-67,0 0-26,81-33-14,-51 31-6,-1 2-6,7 0-100,-3 0-81,-2-3-186,0-4-398</inkml:trace>
  <inkml:trace contextRef="#ctx0" brushRef="#br1" timeOffset="175290.09">23241 9049 618,'0'0'676,"0"0"-643,0 0 36,0 0-34,0 0-24,0 0-11,12 64 8,-8-26-4,5-4-4,2-6 4,3-9-4,0-7-2,5-7-5,3-5 3,3-6 3,4-17-5,0-4 3,-3-2 3,-6 2 5,-10 0 4,-8 4 16,-2 5 4,0 5-1,0 8 4,-3 3-3,-3 2-5,-2 7-14,-2 19-2,-1 13 8,4 8 4,5 3-10,2 5-6,0-2-4,5 1-6,9-3-78,-1-7-100,3-7-192,-2-7-560</inkml:trace>
  <inkml:trace contextRef="#ctx0" brushRef="#br1" timeOffset="175890.35">23660 9685 1298,'0'0'104,"0"0"-101,0 0 95,0 0-33,43 72-30,-38-43-22,-1 2-12,-3-4-1,-1-3-4,0-7-42,0-8-28,0-6 25,0-3 15,0-2 34,8-18 8,1-8-4,4-4-3,1 0 21,2 4 2,-2 2 17,-2 7 4,1 5-9,-6 5-5,-1 7-5,3 2-20,3 5-6,2 17-5,2 9 1,-7 2 0,-6 1 4,-3-2-20,0-5-24,0-10-13,-1-9 11,-3-7 1,4-1 27,0-6 18,0-14 14,7-7-6,7-2 13,0-2 16,2-1-11,1 6 15,1 4 3,-3 9-12,-2 6-4,-1 7-15,0 0-10,0 12-3,0 13-2,1 5 2,-5 1 1,-5-1-1,-2-2 0,1-5 0,-2-3-21,0-8-46,0-7-49,0-5-45,0 0-114,0-9-166</inkml:trace>
  <inkml:trace contextRef="#ctx0" brushRef="#br1" timeOffset="176207.87">24067 9235 1058,'0'0'213,"0"0"-201,82-53 73,-63 50 14,-4 3-50,0 9-48,-3 21 3,-3 9-8,-6 6 8,-3 0-4,0-4 4,-12-6-1,2-8-2,2-8 0,5-10 1,3-6 1,0-3 12,3 0 55,23-6-6,15-12-25,19-8-22,16-11-16,14-4-1,7-2-89,-3-1-191,-8 6-462</inkml:trace>
  <inkml:trace contextRef="#ctx0" brushRef="#br1" timeOffset="179510.53">6299 9492 1053,'0'0'158,"0"0"-111,0 0 48,0 0-26,0 0-33,-9 73 46,-1-23-28,2 0-37,-1 0-9,-2-5-7,3-8-1,4-7-42,-1-10-72,5-9-61,0-10-94,0-1-142</inkml:trace>
  <inkml:trace contextRef="#ctx0" brushRef="#br1" timeOffset="179737.14">6207 9531 826,'0'0'98,"0"0"-17,0 0 59,0 0-47,86 15 9,-36 15-17,0 4-46,-1 5-9,-4-1 4,-2-1-27,-2-4-6,-4-4-1,0-4-4,0-8-42,-4-6-15,-6-6-46,-7-5-79,-6-3-67,-6-17-135</inkml:trace>
  <inkml:trace contextRef="#ctx0" brushRef="#br1" timeOffset="179967.42">6696 9385 655,'0'0'235,"0"0"-162,-21-78 62,20 68 41,-1 7-50,2 3-34,0 5-60,0 26-25,0 16 16,3 14 4,3 2-2,-3 0-14,-3-5-8,0-9-3,0-4-1,0-8-42,3-10-62,3-4-33,6-7-94,3-5-98,0-3-246</inkml:trace>
  <inkml:trace contextRef="#ctx0" brushRef="#br1" timeOffset="180207.57">6894 9835 1013,'0'0'285,"0"0"-261,0 0 57,0 0 3,0 0-57,0 0 14,26 63-5,-26-25-18,0-4-11,0-3-3,0-4-3,-3-5-2,1-7-34,1-6-53,1-7-18,0-2-102,6-1-87,11-17-249</inkml:trace>
  <inkml:trace contextRef="#ctx0" brushRef="#br1" timeOffset="180507.55">7315 9691 546,'0'0'532,"0"0"-461,0 0 81,0 0-55,0 0-37,0 0 0,100-15-29,-84 15-22,5 0-5,-3 0-3,5 0-1,-1 0-47,2 0-60,-4 1-130,-3-1-234</inkml:trace>
  <inkml:trace contextRef="#ctx0" brushRef="#br1" timeOffset="180699.03">7427 9796 1173,'0'0'35,"0"0"18,0 0 30,0 0-58,0 0-9,0 0-16,100 19-13,-75-16-81,7-3-114,6 0-191</inkml:trace>
  <inkml:trace contextRef="#ctx0" brushRef="#br1" timeOffset="181060.23">8177 9689 948,'0'0'49,"0"0"-2,0 0 65,0 0-48,0 0 3,0 0-37,-28-55-12,28 39 12,0-1 8,12 0-1,9 1 1,2 4 2,3 3-5,-1 6-7,1 3-2,-1 0-8,-1 12-5,-8 13-9,-4 8 0,-4 7-3,-8 5 0,0 2 0,-14-4-1,-4 0-12,2-11-33,0-1 1,6-4-26,3-4-4,3-1-51,-5-3-47,1-2-64,-5-4-168</inkml:trace>
  <inkml:trace contextRef="#ctx0" brushRef="#br1" timeOffset="181295.4">8225 10196 382,'0'0'813,"0"0"-709,0 0 36,0 0-30,0 0-32,0 0-39,27 41-27,-27-30-9,0-6 1,0-2-3,0-2 1,0-1-2,3 0 0,-3-3-36,1-8-73,-1-1-148,3-3-291</inkml:trace>
  <inkml:trace contextRef="#ctx0" brushRef="#br1" timeOffset="181699.7">9978 9674 958,'0'0'205,"0"0"-71,0 0 29,0 0-61,0 0-19,11 73-8,-6-27-38,-2-3-12,-2-1-8,-1-5-10,0-1-7,0-5-3,-3-4-42,-8-5-71,-5-10-162,2-7-208</inkml:trace>
  <inkml:trace contextRef="#ctx0" brushRef="#br1" timeOffset="181941.14">9954 9670 1064,'0'0'127,"0"0"-48,0 0 58,0 0-79,94 19 2,-53 23 8,3 6-29,2 1-8,-3-2-4,-5-3-9,-8-7-17,-2-8-1,-3-8 0,-3-6 0,2-8-14,-1-7-32,-4 0-57,0-5-57,-8-11-133,-5-2-199</inkml:trace>
  <inkml:trace contextRef="#ctx0" brushRef="#br1" timeOffset="182158.43">10477 9546 1035,'0'0'123,"0"0"-2,0 0 48,0 0-57,0 0-35,0 0-42,-16 39 0,14 15 8,2 6-21,0-2-9,0-4-9,0-4-4,8-5-14,2-6-47,7-4-87,3-8-122,4-3-186</inkml:trace>
  <inkml:trace contextRef="#ctx0" brushRef="#br1" timeOffset="182628.52">10710 10135 940,'0'0'73,"0"0"7,0 0 39,0 0-78,0 0-15,0 0-21,-25-28-1,25 24 17,0 2 35,0 0 13,14 2-18,9 0-1,-3 4-4,3 18-15,-7 5-3,-8 7-13,-8 4-13,0 3-2,-9 1-3,-14-5-30,-6-1-34,-4-6-21,0-10-12,6-11-38,4-9 36,10-6 85,5-19 17,8-6 72,0 0 44,0 1-8,11 6-3,1 4-27,2 8-18,-2 6-21,3 6-19,7 4-15,3 18-3,1 3-1,-3 5-1,-3-2-2,1-2-22,0-4-54,3-6-66,4-8-90,0-8-234</inkml:trace>
  <inkml:trace contextRef="#ctx0" brushRef="#br1" timeOffset="182878.1">11132 9878 1195,'0'0'205,"0"0"-191,0 0 114,0 0-69,0 0-11,80-20-30,-69 20-17,1 3-1,0 2-20,-2 1-67,-2-2-73,-1 1-168,-7 3-440</inkml:trace>
  <inkml:trace contextRef="#ctx0" brushRef="#br1" timeOffset="183059.14">11156 10040 1400,'0'0'36,"0"0"28,0 0 31,0 0-91,0 0-4,0 0-96,103-9-170,-59 9-285</inkml:trace>
  <inkml:trace contextRef="#ctx0" brushRef="#br1" timeOffset="183386.35">11739 9951 178,'0'0'890,"0"0"-867,0 0 68,0 0 27,-15-87-68,15 65-18,0-1-11,0 1-2,7-1 28,13 2 5,1 4 15,3 5-3,2 3-11,1 8-14,0 1-15,0 12-9,-1 15-8,-6 9 0,-9 10-5,-11-3-2,0 6-4,-24 1 2,-8-4-12,-3-2-12,4-4-29,6-4-25,8-5-48,8-2-49,4-3-180,5-2-172</inkml:trace>
  <inkml:trace contextRef="#ctx0" brushRef="#br1" timeOffset="183575.88">11738 10511 1279,'0'0'399,"0"0"-355,0 0 95,0 0-79,0 0-56,0 0-4,20-37-88,-20 39-73,0 6-329</inkml:trace>
  <inkml:trace contextRef="#ctx0" brushRef="#br1" timeOffset="188922.44">5993 11275 1125,'0'0'56,"0"0"-38,0 0 113,0 0-58,0 0-49,0 0 3,-6 93 7,-13-33-8,-2 4-20,3-5 0,2-4-2,5-10 4,5-11-8,4-9-1,2-13-4,0-5-2,0-6-4,0-1 1,0 0 10,0 0 0,0-8 5,0-4-4,0 1 1,9-2-4,6 3 5,7 2 0,2 2 7,6 4-6,0 2 4,2 0-4,-4 1 1,-1 7-4,-3-1-1,-7 2 0,-1-4-1,-6 1 0,-2-1-28,1-4-20,-2 2-28,-2-3-81,-5 0-57,0 0-216</inkml:trace>
  <inkml:trace contextRef="#ctx0" brushRef="#br1" timeOffset="189355.51">5976 11435 990,'0'0'140,"0"0"-105,0 0 116,0 0-58,101-77-18,-78 74-38,-3 3-31,1 0-6,-6 0-2,-2 0-37,-7 0-23,-4 3-45,-2-2-56,0-1 1,-8 0-10,-9 0 7,-6 0 86,4 0 59,-4-7 20,0-3 16,3-2 43,2-3 59,6-3 4,2-2 31,10-2 10,0-1-13,0 2-56,18 2-28,0 1-11,4 3-6,0 2-11,2 2-10,-4 3-10,-1 4-10,-1 3-6,-3 1-2,0 0 0,0 0-22,-3 9-61,1 7-99,1 2-154,2 2-302</inkml:trace>
  <inkml:trace contextRef="#ctx0" brushRef="#br1" timeOffset="189652.61">6678 11473 1220,'0'0'51,"0"0"58,0 0 28,90-39-58,-68 35-33,5 2-15,-3 2-26,-1 0-4,-1 0-1,-5 0-45,-3 0-78,-4 0-78,-4 0-179,-3 0-303</inkml:trace>
  <inkml:trace contextRef="#ctx0" brushRef="#br1" timeOffset="189859.26">6726 11629 1057,'0'0'99,"0"0"-98,0 0 83,0 0-33,0 0-34,86-7-17,-68 7-87,5 0-94,1 0-240</inkml:trace>
  <inkml:trace contextRef="#ctx0" brushRef="#br1" timeOffset="190384.68">7901 11215 287,'0'0'928,"0"0"-853,0 0 37,0 0 0,0 0-40,0 0-37,3 35-23,-9 15 8,-7 4-8,-4 2-11,-4-2-1,1-1-3,3-10-23,2-5-25,3-7 1,6-14 10,5-9 19,1-7 21,0-1 5,0 0 18,13-7 22,9-8-6,5-3-5,2 4-7,-1 3-14,-2 6-7,4 2-6,5 3-2,-5 0-9,-3 0-43,-2 3-57,-5 7-46,-5 1-115,-6-4-131</inkml:trace>
  <inkml:trace contextRef="#ctx0" brushRef="#br1" timeOffset="190606.34">8074 11475 946,'0'0'99,"0"0"33,0 0 82,0 0-67,0 0-52,0 0-57,-10 14-5,7 34 14,3 5-27,-3 1 5,0-2-19,0-11-5,1-4-1,1-14-13,1-6-27,0-9-58,0-8-109,15-3-80,7-22-185</inkml:trace>
  <inkml:trace contextRef="#ctx0" brushRef="#br1" timeOffset="190807.6">8335 11494 1001,'0'0'313,"0"0"-264,0 0 125,0 0-77,0 0-39,0 0-33,8-11-25,-8 11-6,0 0-25,0 9-83,3 2-93,4-3-186</inkml:trace>
  <inkml:trace contextRef="#ctx0" brushRef="#br1" timeOffset="191120.14">8685 11246 651,'0'0'731,"0"0"-719,0 0 30,0 0-2,0 0 15,-11 98-4,-13-39-40,0-2-11,2-7-4,5-6-32,7-9-17,4-12-6,6-12 32,0-8 27,0-3 3,10-1 20,10-12 16,2-1 7,1 1 3,0 4-15,0 5-12,0 1-11,0 3-11,3 0 0,3 0-2,3 0-33,-3 0-71,0 0-49,-10 0-190,-10 0-278</inkml:trace>
  <inkml:trace contextRef="#ctx0" brushRef="#br1" timeOffset="191308.13">8859 11463 1288,'0'0'78,"0"0"82,0 0-24,0 0-78,0 0-33,0 0-5,-31 90-1,18-35-14,6-4-2,1-5-3,6-5-4,0-10-21,6-7-53,12-8-117,3-12-119,1-4-323</inkml:trace>
  <inkml:trace contextRef="#ctx0" brushRef="#br1" timeOffset="191696.48">9303 11310 1216,'0'0'175,"0"0"-164,0 0 85,0 0-49,0 0 32,-30 108-42,5-63-27,3-5-10,8-3 0,5-4-3,2-5-28,4-8-4,0-9 16,3-6 9,0-3 10,0-2 0,0 0 10,0 0 13,13-9 3,5 1-6,9-1 1,3 5-4,6 1-3,-4 3 2,0 0-10,-3 0-2,-4 0-4,0 4 0,-4 1-4,-2 1-28,-1-4-45,-3 0-100,-3-2-112,-6 0-204</inkml:trace>
  <inkml:trace contextRef="#ctx0" brushRef="#br1" timeOffset="191891.77">9508 11443 1285,'0'0'118,"0"0"14,0 0 25,0 0-100,0 0-24,0 0-6,-39 122 10,19-52-15,1 0-16,1-4-5,3-8-1,5-10-30,3-9-44,2-11-65,5-12-204,0-14-325</inkml:trace>
  <inkml:trace contextRef="#ctx0" brushRef="#br1" timeOffset="192582.39">10194 11526 594,'0'0'357,"58"-78"-304,-27 33 45,1-4-2,-3-4-14,-2 0-25,-3-1-36,-5 4-8,-5 7 10,-8 7-12,-5 8 15,-1 8-6,0 4-9,-4 4-9,-8 9-2,-12 3-13,-6 6 10,-1 24 2,0 13 1,4 17 3,9 12-1,7 8-1,4 7 14,2 3-1,0-1-9,-1-2 2,-3-7-6,-1-10 0,-3-14-2,0-11 1,-3-10-33,-3-9-18,-3-8-72,3-8-52,1-7-76,0-3-96</inkml:trace>
  <inkml:trace contextRef="#ctx0" brushRef="#br1" timeOffset="192800.28">9936 11804 132,'0'0'765,"0"0"-673,0 0 64,0 0-18,0 0-65,0 0-13,84-36-18,-29 25-22,13-3-8,7-3-12,3-4-12,3-3-37,3 2-88,2-2-79,2-1-83,-1 1-52</inkml:trace>
  <inkml:trace contextRef="#ctx0" brushRef="#br1" timeOffset="193250.76">11110 11418 611,'0'0'192,"0"0"-115,0 0 103,27-77-20,-38 74-39,-14 3-57,-8 13-49,-3 19-8,0 15-1,2 8-3,8 3 1,10 4-4,12-7-5,4-10 4,4-8-1,18-15-20,8-13 7,8-9 6,5-8 5,0-20-1,-2-10 3,-4-11 1,-3-5 1,-7-3 2,-3-2 1,-8 1-2,-10 3-1,-6 1 0,-6 6-15,-16 12-15,-2 11 15,4 11 12,4 6 3,3 8 5,-4 0 17,4 8-6,-5 14 14,4 15 0,-1 11 8,5 13-6,-1 9 1,1 9 3,-2 6-6,-1-1-1,1-5-11,1-8-8,4-10-10,3-11-2,4-8-36,0-10-75,3-11-31,13-11-119,3-10-84</inkml:trace>
  <inkml:trace contextRef="#ctx0" brushRef="#br1" timeOffset="193804.34">11209 11876 516,'0'0'597,"0"0"-568,0 0 58,0 0-23,0 0-15,3 80-18,-3-47-29,0 0-2,0-7-7,0-8-31,0-5-72,0-12 54,0-1 5,0-8 23,8-16 28,1-6 1,3-2 51,0 1 35,0 2 10,3 9-22,-6 8-9,-1 7-19,-2 5-15,3 0-32,4 9 1,1 12-2,-2 3 1,-3 3-4,-4-3 2,-5-1-41,0-6-17,0-6-3,-5-8 2,-4-3 27,2 0 34,4-13 10,1-10-4,2-3 17,0-1 5,11-2 7,11 3 5,6 2 6,5 4 0,-1 9-9,0 3-14,-5 8-2,-5 0-6,-3 12-3,-6 10 0,-6 3-1,-4 5-10,-3 0 3,0 3-1,-1-4-3,-8-3-1,0-6-42,0-8-49,4-4-42,1-6-147,3-2-260</inkml:trace>
  <inkml:trace contextRef="#ctx0" brushRef="#br1" timeOffset="194600.75">12086 11303 1058,'0'0'86,"0"0"6,0 0 66,0 0-66,0 0-13,0 0-44,-5 19-7,0 1-14,-2 2 5,-1-1-9,-2 1-8,1-1 4,0 2-6,0 2 1,0 2-1,3 4 0,0 4 5,0 5-5,3 2 0,-4-4 0,2-2 0,0-7 0,3-10-3,0-7-31,2-6-63,0-6-68,0 0-61,9-14-68,6-12-238</inkml:trace>
  <inkml:trace contextRef="#ctx0" brushRef="#br1" timeOffset="194847.19">12045 11304 945,'0'0'97,"0"0"46,0 0-19,0 0-68,0 0 19,73 97 4,-34-44-20,-5-1-20,-1-1 2,-3 0-26,-2-7-4,-2-3-6,2-8-4,-2-5-1,0-11-2,-1-3-24,-1-8-48,-2-6-55,-6 0-53,-3-8-112,-4-14-228</inkml:trace>
  <inkml:trace contextRef="#ctx0" brushRef="#br1" timeOffset="195052.58">12499 11318 556,'0'0'368,"0"0"-239,0 0 78,0 0-60,0 0-70,0 0-37,-14 43 7,5 13 15,2 2-20,-1 0-23,-1-2-8,3-6-6,5-10-5,1-9-15,0-9-83,14-6-127,0-9-273</inkml:trace>
  <inkml:trace contextRef="#ctx0" brushRef="#br1" timeOffset="197551">5698 10799 260,'0'0'54,"0"0"-16,88-2 51,-46 5-30,7 9-15,3-2-15,3 1-16,5-5-9,1-1 0,5-3-2,6-2-1,8 0 2,11 0-3,1-7-10,4-2-4,1 1-6,3 2 11,6 3 9,0 3 2,1 0 0,-2 0 2,0 6 1,0 1-2,7-6-3,-2-1-10,-1 0-29,-2-10-19,-8-4 44,-5 0 14,-3 1 13,-3 1-2,0 5-5,-2-1 3,1 5 2,-2 1-1,-2 2-5,0 0-5,1 0 1,0 0-1,-2-4 0,3-6 0,-2 1 0,0-1 11,2 2-4,4 3-1,1 1 0,-2 4-6,-1 0 0,-3 0 0,-3 0 1,-2 0 0,1 0-1,-1 0 0,5 0 0,-1-2 2,-2-3-2,-4 3 0,-2 2 0,-2 0 0,-2 0 0,-1 0 2,1 4 1,5-3 10,4-1-8,7 0-5,7 0 2,0 0-1,9 0-1,0 0 1,-5 0 5,-2 0 4,-7 4-3,-5 0 0,5-3-6,2 1 3,3-2-1,5 0-3,1 0 0,2 0 1,0 0-1,-3-7 7,0 3 5,-6-1 16,-8 2-18,-8 0 4,-8 3-6,-4 0-8,-2 0 1,-6 0-1,-6 0-1,-8 0-6,-8 0 4,-10 0 3,-1-3 0,-7-2-5,-3-2 2,-7 0-1,-4 4 4,-3-3-14,0 1-6,0 2 20,0 2 1,-4 1 17,2 0 41,2 9 17,0 24 3,6 23-4,14 20-9,6 22-17,4 19 0,-1 9 3,-7 9-15,-9 6 10,-10-6-19,-3-4-11,0-13-14,0-18-3,0-11-7,4-10-57,12-10-46,7-6-125,-1-10-425</inkml:trace>
  <inkml:trace contextRef="#ctx0" brushRef="#br1" timeOffset="199698.36">5658 10723 232,'0'0'50,"0"0"45,0 0 34,0 0-1,0 0 7,0 0-35,-78-42-11,72 42-32,-1 0-28,-5 0-7,-3 0-7,-3 1-8,-6 10-2,-3 2-2,0-1-1,4 0 1,-1 2-3,10-1 2,2 1 0,4 3-1,0 7-1,3 6 0,1 3 1,4 9-1,0 2 0,0 4-1,0 7 1,1 3 1,10 5 4,7 7-4,1 3 0,7 6 0,2 6 0,2 2-1,-2 5 0,-6-2 0,-9-1-2,0-2-12,-9-2-2,-2-6-9,-2-7 9,0-7 5,0-7 8,0-8 2,-3-7-3,-3-7-1,0-8 1,2-6 4,2-6-22,-1-6-26,1-6 3,2-3 10,0-1 21,0 0 13,2 0 1,15-9 7,8-3 6,6 2 5,5-1 3,4 5 3,2 3-8,3 3 1,1 0-1,3 0-1,6 0 0,2 0-11,7 3 0,5-3-3,-4 0 0,4 0 3,1 0 5,0 0 4,0 0-5,-2 0 15,-6 0-8,-4 0-13,1-3 14,-1 3-6,1 0-7,1-4-3,-2 3 0,-1-1 2,-1 1-2,0 1 1,2 0 0,-1 0-1,1 0 0,0 0 1,2 0 3,-1 0-3,2 0 0,7 0-1,3 0 0,1 0 2,-2 0-2,1 0 0,-4 0-2,4 0 0,2 0 2,7 0 0,4 0 2,2 0-2,5 0 0,2-3 3,1 0 3,0 1 4,1 2-4,5-1-1,-3-1 3,3-1-8,-6-1-2,2 1 1,0-1 1,3 1 1,1 0-1,1 1 0,3-1 4,-1 1-4,0 2 9,2 0-3,-2 0-1,0 0 1,-5 0-5,-5-3-2,-1-1 1,-1 2 0,-1-3 0,-2 2 1,-2 3 0,0 0-1,-1 0 2,-3 0-2,1 0 3,-2 0 3,2 0-2,0 0-4,-1 0 0,-4 0-2,-2 0 2,0 0 0,5 1 0,0 1 2,2 3 0,0-3-2,4 2 1,-4-1-1,2-1 2,0-1 0,2-1 0,1 0-1,-2 0-1,-2 0-1,-7 0 0,1 0 1,-3-3 0,0 0 1,-3 2 6,-6-1 5,-3 1-1,-7 1-9,-2 0 2,-8 0-3,-9 0-1,-7 0 1,-10 0 2,-9 0-1,-5 0-1,-3 0-1,-1 0 0,-1 0 1,1 0-3,0 0 6,1 0-7,2 0 6,0 0-3,-2 0 0,0 0-2,-3 0 2,0 0 4,0 0-3,0 0-1,0 0-5,0 0 5,0 0 4,0 0-4,0 0 0,3 0 1,-2 0 1,2 0 0,-1 0-1,-2 0 1,3 0-1,-3 0 0,0 0 6,0-1-5,0-3 4,0 0-5,0-1-2,0-3-13,0 1-41,0 0-60,-3-1-124,0 1-284</inkml:trace>
  <inkml:trace contextRef="#ctx0" brushRef="#br1" timeOffset="203838.22">740 12485 901,'0'0'185,"0"0"-64,0 0 15,0 0-64,0 0-47,11 74 46,2-12-8,-1 4-41,-6 2-7,-3-2-8,-3-8-1,0-7-2,0-9-4,0-10-21,0-12-56,0-10-34,0-10-2,0-5 32,-3-21 30,3-16-8,0-16 57,0-15 2,0-6 3,3-4 12,9 13 23,-3 9 28,-2 15 8,4 10-6,5 10-18,8 11 12,13 12-28,12 3-12,6 14-4,-6 16-1,-2 10-3,-17 5-9,-15 3-1,-9 1-8,-6-2-1,-6-2-24,-15-9-21,-5-10-8,-2-9 3,4-11 15,5-6 28,7-1 12,12-21 10,0-9 3,11-3 8,20-5 7,12 3-3,2 12 16,4 10 7,-4 13-4,-1 1-16,-3 15-14,-11 15-7,-5 10-4,-16 2-3,-9 1-3,0-6 2,-9-6 0,-13-7-22,2-9-23,1-10 6,4-5 19,6 0 21,3-20 8,6-10 2,0-9-1,9-4 8,16-1 2,7 3 7,2 9 1,-1 8-1,1 12-5,-4 10-3,-3 2-12,-5 8-6,-4 14-1,-6 7-3,-6 2 4,-6 1-4,0-3-26,0-5-59,-9-9-82,-7-8-148,1-7-328</inkml:trace>
  <inkml:trace contextRef="#ctx0" brushRef="#br1" timeOffset="204054.98">1480 12438 1066,'0'0'116,"0"0"-116,0 0 0,0 0-32,80-10-85,-75 44-169</inkml:trace>
  <inkml:trace contextRef="#ctx0" brushRef="#br1" timeOffset="204520.85">1677 12724 765,'0'0'611,"0"0"-583,82-41-6,-70 41 49,-6 0-38,-3 18-26,-3 10-7,0 3-16,0 1-27,-11-3-33,1-6-35,1-8-43,4-8 50,4-7 39,1 0 65,0-16 23,6-13 16,13-2 66,-1-4 24,2 6-21,-1 0-15,-1 9-15,-2 7-19,-4 8-16,3 5-28,2 0-12,-1 17-3,-1 8-1,0 5 1,-8 2 0,-4 1-4,-3-4-16,0-2-25,0-7-5,-4-9 6,1-6-4,3-5 8,0 0 40,0-13 14,0-12 2,1-6 0,11-4 13,6 2 20,3 1-2,0 7 0,1 8-7,-1 8-12,2 9-13,-3 0-9,1 22-6,-6 6 0,-2 6-1,-8 3-4,1-2 2,-3-1-47,2-6-46,4-6-34,8-5-105,9-12-95,5-5-211</inkml:trace>
  <inkml:trace contextRef="#ctx0" brushRef="#br1" timeOffset="205428.42">2459 12787 663,'0'0'301,"0"0"-228,19-75 56,-21 70-4,-24 5-75,-3 19-50,-5 17-1,-3 6-7,11 1-14,7-4-14,11-7-46,8-6 17,0-11 7,21-10 23,3-5 20,0-5 15,-1-15 33,3-6 33,-5 1 12,-1 1 16,-3 7-15,-5 4-30,0 9-10,-3 4-30,2 8-9,-1 15-1,-7 4 1,-3 2 0,0-4-17,0-2-34,3-8-7,0-5-40,3-10-6,6 0 82,3-10 22,7-17 5,3-4 35,4-2 38,-1 2 17,-4 6-5,-3 10-27,1 8-28,-4 7-32,-3 14-3,0 15-6,-6 3-2,-6 0-24,-3-2-16,0-9-24,0-7-9,1-10-10,7-4 28,6-7 52,3-14 11,4-5 11,-1-4 41,-1 3 26,-1 6-8,-6 5-19,-5 7-18,-1 7-26,-2 2-7,-2 0-10,4 16-1,-3 2 3,5 6 8,1 0 0,4-1 0,1-2 1,5 0 0,0-7 1,-2-3 1,-1-7-3,-3-4 3,2 0 0,-4 0 2,-1-1-2,0-10 2,-2-5-2,0-1-1,-2-1-2,1 2 2,-5 2 1,0 6 8,0 3 20,-1 5-7,2 0-24,5 12-2,2 17 2,4 18 14,5 17 11,-8 18 6,-2 15 21,-8 12-16,-1 3 23,-1 0-30,-16-4-1,-5-12-16,-4-10-4,-5-11-2,-3-20 2,-1-19-2,1-24-1,6-12 2,1-35 21,8-33-6,11-23-21,8-27 0,21-18-2,22-13-5,5-13-35,-3 0-43,2-2-129,8 10-224,16 17-358</inkml:trace>
  <inkml:trace contextRef="#ctx0" brushRef="#br1" timeOffset="206041.51">4301 12828 470,'0'0'369,"0"0"-322,0 0 40,-99-3-17,53 22-1,9 4-9,4 4-17,15 4-20,12-3-3,6 2 8,9-1 11,13 0 7,1-2 4,-3 0-12,-6-1-11,-8-2-15,-3-4-9,-3-1-3,0-5-5,0-4-34,-6-10-18,3 0-7,3-15 8,0-16 1,22-10 55,11-2 14,6 4 56,4 6 15,-1 10 7,-6 12-3,-4 11-24,-6 0-32,-5 25-23,-8 4 3,-8 7-9,-5 3-1,0-6-3,-8-3 0,-1-10-49,2-8-71,5-10-93,2-2-190</inkml:trace>
  <inkml:trace contextRef="#ctx0" brushRef="#br1" timeOffset="206254.93">4464 12718 800,'0'0'492,"38"-73"-447,-26 58-17,1 15-18,1 16-10,-2 31-82,3 18-160,4 5-411</inkml:trace>
  <inkml:trace contextRef="#ctx0" brushRef="#br1" timeOffset="206723.95">4867 13000 1079,'0'0'259,"0"0"-239,18-75 104,-24 70-48,-17 5-41,-7 11-13,-2 19-22,4 11-1,7 8-2,9 1-1,12-5-15,0-9-28,16-11-1,11-15 4,5-10 12,-1-7 12,2-21 7,-3-12 13,-2-9 1,2-8 6,-2-6 13,2-5 6,-6 0 5,-8 2-3,-10 11-1,-6 19-3,0 19-9,0 17-15,-15 16-27,-4 27 2,5 17 12,7 8-5,7 0-7,0-3 7,15-9 10,10-14 2,8-14 2,5-16 4,12-12 2,-2-3 4,-2-20 1,-7-10 13,-11 0 1,-9 1 7,-14 1 1,-5 6-2,0 9-8,-16 8-7,-5 8-9,-3 10-3,5 17-2,8 11 2,8 1 0,3 2 0,14-9 0,15-3-1,13-11-10,9-7-42,10-8-94,0-3-317</inkml:trace>
  <inkml:trace contextRef="#ctx0" brushRef="#br1" timeOffset="207900.55">1489 14046 963,'0'0'130,"0"0"2,0 0-2,0 0-79,0 0-18,-57 105-1,39-44-17,-2-1-10,1 1-5,-1-11 0,-1-8-14,9-12-44,0-10-12,6-12-6,3-6 14,3-2 62,0-2 20,2-15 22,15 1 28,9 2-4,3 3-9,6 6-8,-1 5-16,-2 0-14,-2 11-4,-4 5-13,-5-2-2,-3 0 0,0-3-32,-2-2-62,-1-9-63,-4 0-171,-4 0-351</inkml:trace>
  <inkml:trace contextRef="#ctx0" brushRef="#br1" timeOffset="208120.83">1455 14222 682,'0'0'435,"0"0"-398,0 0 103,0 0-35,101-73-40,-74 69-12,-8 4-44,-4 0-9,-6 0-17,-7 0-60,-2 12-80,-17 1-72,-13 0-54,-10-4-17</inkml:trace>
  <inkml:trace contextRef="#ctx0" brushRef="#br1" timeOffset="208337.3">1455 14222 673,'-30'-115'297,"37"79"-81,13 1-39,8 3-59,2 3-35,4 9-45,2 6-23,-2 12-15,3 2-3,-2 11-25,-2 17-109,-5 8-126,-3 0-267</inkml:trace>
  <inkml:trace contextRef="#ctx0" brushRef="#br1" timeOffset="208555.26">1826 14516 1314,'0'0'60,"0"0"47,0 88 16,0-50-90,0-1-3,-9-1-30,2-4-25,2-6-103,5-11-135,0-15-352</inkml:trace>
  <inkml:trace contextRef="#ctx0" brushRef="#br1" timeOffset="208771.19">2269 14362 873,'0'0'397,"0"0"-358,0 0 66,0 0-13,0 0-26,81-25-19,-61 25-42,-2 0-5,3 0-20,-6 0-107,-3 7-169,-6-1-357</inkml:trace>
  <inkml:trace contextRef="#ctx0" brushRef="#br1" timeOffset="208971.62">2312 14509 1402,'0'0'44,"0"0"9,0 0 20,0 0-57,0 0-16,0 0-83,84 3-183,-46-3-346</inkml:trace>
  <inkml:trace contextRef="#ctx0" brushRef="#br1" timeOffset="209394.36">3034 14173 1350,'0'0'91,"0"0"-90,0 0 22,0 0 10,-7 95 19,-23-33-28,-6 6-21,-3 0-3,5-9-15,4-12-12,6-10-20,8-16 10,9-11 0,7-7 37,0-3 0,0 0 26,0-6 10,7-3-2,15-3 0,7 3-8,5 1-15,6 7-2,-1 1-1,-2 0-5,-4 0-2,-3 10-1,-2 0-22,-5-3-70,3 0-81,-8-5-122,-2-2-203</inkml:trace>
  <inkml:trace contextRef="#ctx0" brushRef="#br1" timeOffset="209622.66">3173 14534 1360,'0'0'92,"0"0"56,0 0-38,0 0-52,0 0-26,0 78 2,0-22-22,0 3-9,-10 0-3,4-11-37,3-7-45,3-14-147,0-17-211</inkml:trace>
  <inkml:trace contextRef="#ctx0" brushRef="#br1" timeOffset="209853.93">3440 14475 1076,'0'0'304,"0"0"-274,0 0 103,0 0-51,0 0-45,0 0-29,4-16-8,-4 16-32,2 11-49,-1 2-55,1-1-130,-1-2-274</inkml:trace>
  <inkml:trace contextRef="#ctx0" brushRef="#br1" timeOffset="210086.55">3855 14280 1393,'0'0'78,"0"0"-69,0 0-4,8 75 47,-21-25-3,-12 3-41,2-5-8,1-9-25,8-8-26,3-9-41,8-9 33,3-8 51,0-3 8,0-2 23,22 0 42,8-5-13,4-4-3,5 1-19,4 3-21,-4 1-9,-2 4-3,-2 0-30,-7 0-56,-3 0-61,-11 0-97,-7 0-130,-7-5-161</inkml:trace>
  <inkml:trace contextRef="#ctx0" brushRef="#br1" timeOffset="210286.22">4065 14526 717,'0'0'359,"0"0"-147,0 0-15,0 0-55,0 0-57,0 0-45,-14 11-26,4 33 8,-6 7-8,0-1 1,-1 0-15,5-5-3,3-7-47,3-9-68,6-10-136,0-16-226</inkml:trace>
  <inkml:trace contextRef="#ctx0" brushRef="#br1" timeOffset="210556.02">4392 14347 933,'0'0'356,"0"0"-278,0 0 15,0 0-45,0 0 19,16 90 9,-27-38-52,1-2-19,-1-6-5,1-4 0,0-9-13,2-6-35,1-13-15,3-4 5,4-8 50,0 0 8,0 0 16,16-8 24,4-4 0,3-2-8,4 4-11,4 5-9,4 0-8,3 2-4,3-1-2,2 2-25,-5-2-81,-8 0-32,-9-3-133,-9-2-175</inkml:trace>
  <inkml:trace contextRef="#ctx0" brushRef="#br1" timeOffset="210770.2">4632 14470 787,'0'0'506,"0"0"-403,0 0 70,0 0-81,0 0-40,-29 93 8,23-30-30,2-2-21,0-2 1,4-3-10,-1-6-10,0-6-44,-3-14-87,-1-11-190,-5-14-439</inkml:trace>
  <inkml:trace contextRef="#ctx0" brushRef="#br1" timeOffset="211455.46">5079 14587 860,'0'0'124,"70"-85"-78,-24 34 52,-2-6-13,-2-2 22,-12-1-29,-4 1-40,-12 6-15,-10 8 12,-4 8-10,0 9-8,0 9-8,-4 10-9,-6 5-2,-4 4-1,-4 11-6,-5 19 6,1 20 3,6 18 1,7 12 2,9 7-1,0 3 2,0-5 3,0-6 8,0-8 4,1-9-3,4-8-11,-4-10-3,1-7-2,-2-7 0,0-8-10,0-5-28,0-5-21,0-7-20,-2-2-19,-1-3-50,-1 0 15,-2 0-65,-2-6-66,-2-4-98</inkml:trace>
  <inkml:trace contextRef="#ctx0" brushRef="#br1" timeOffset="211684.74">4999 14776 775,'0'0'116,"0"0"19,0 0 64,0 0-53,0 0-31,0 0-60,83-33-32,-17 20-12,11-2-11,2 1-31,6-5-174,5-1-300</inkml:trace>
  <inkml:trace contextRef="#ctx0" brushRef="#br1" timeOffset="214255.23">6257 14375 868,'0'0'91,"0"0"-56,0 0 72,0 0-59,0 0-23,-133 67-10,77-14-15,5 6 0,7 0-1,14-2 2,19-10 2,11-15-1,11-17-1,33-15 21,13-1 46,9-23-38,-4-7-12,-9-1 7,-10 1-4,-7-2-10,-8-3-7,-9 1 0,-10-3-2,-9-1-2,0-5-4,-20-5-3,-9-6-3,-5-6 3,-2 1 7,5 7 0,4 9 8,9 16 7,7 12 21,6 9-2,0 7 10,5 20-25,0 33-15,0 31 26,17 20 13,5 13-6,5 6-17,-5-6-3,-2-6 2,-1-15-15,-3-10-4,1-19-7,-1-14-55,-11-16-82,-1-15-88,-4-14-116,-4-8-240</inkml:trace>
  <inkml:trace contextRef="#ctx0" brushRef="#br1" timeOffset="-214492.45">6428 14998 762,'0'0'331,"0"0"-278,0 0 93,0 0-71,0 0-43,0 0-10,53 30-16,-44-4-3,-4-1-3,-5-1-3,0-3-38,0-2-18,0-9-13,-2-6-7,-2-4 17,1-2 57,3-16 5,0-7 19,0-7 20,9-3 7,7 2 20,2 3 3,-2 6-1,2 7-4,-3 5-4,1 6-13,-5 6-22,4 2-17,-2 18-8,-2 7 0,-1 5 0,-5 1 0,-4 1 0,-1-4-14,0-6-15,0-5-5,0-9 9,0-7 12,0-3 13,0 0 0,0-16 15,0-7-10,0-4 1,0-3 3,6-3 8,4 0-2,5 3-4,2 3 15,1 8-5,1 7 8,-1 5 3,1 7-10,1 0-7,-2 7-4,-2 12 0,1 8-1,-7 7-5,-4 1-4,-6 1 0,0-4 0,0-5-2,0-4-7,-12-6-34,2-6-50,-1-3-95,1-5-123,1-3-315</inkml:trace>
  <inkml:trace contextRef="#ctx0" brushRef="#br1" timeOffset="-212061.72">7127 14437 532,'0'0'185,"0"0"-110,0 0 36,0 0 6,0 0-8,0 0-9,0 0-26,-6 70-20,2-37-3,-1 2-32,0-1-7,-2-1-5,1-4-7,-1-4-20,1-4-56,1-8-70,4-6-46,1-7-119,0 0 23</inkml:trace>
  <inkml:trace contextRef="#ctx0" brushRef="#br1" timeOffset="-211828.16">7063 14458 555,'0'0'166,"0"0"-3,0 0 20,0 0-63,0 0-21,82 0-31,-36 34-16,2 3-5,-3 4-13,-5 0-23,-7-5 15,-5-1-14,-4-5-12,-5-9 0,2-5-37,-3-8-45,2-8-68,-3 0-34,-3-13-40,-8-8-67,-6-3-44</inkml:trace>
  <inkml:trace contextRef="#ctx0" brushRef="#br1" timeOffset="-211591.85">7406 14345 694,'0'0'130,"0"0"7,0 0 30,0 0-7,0 0-71,0 0-45,13 21 4,-3 17 19,1 6-18,-8 1-12,-3 2-20,0-4-7,0-5-5,-3-4-5,-6-7-7,5-5-54,1-6-72,3 1-66,0-5-87,0-4-146</inkml:trace>
  <inkml:trace contextRef="#ctx0" brushRef="#br1" timeOffset="-211281.69">7736 14776 1050,'0'0'212,"0"0"-143,0 0 49,0 0-31,0 0-38,0 0 16,40 68-33,-36-32-14,-3 0-13,-1-2-1,0 0-4,0-4-7,-4-4-72,-3-9-139,1-8-189</inkml:trace>
  <inkml:trace contextRef="#ctx0" brushRef="#br1" timeOffset="-209361.72">15521 11686 1180,'0'0'117,"0"0"-101,0 0 73,0 0-25,0 0-49,0 0-15,10-15-80,-10 40-126,0 6-158</inkml:trace>
  <inkml:trace contextRef="#ctx0" brushRef="#br1" timeOffset="-209127.65">15495 12072 1116,'0'0'67,"0"0"-48,0 0 75,0 0-33,0 0-22,-51 76-39,14-52-41,-7-3-176,1-5-159</inkml:trace>
  <inkml:trace contextRef="#ctx0" brushRef="#br1" timeOffset="-208327.08">16888 11521 1118,'0'0'139,"0"0"-86,-92-14 47,50 44-32,1 26-22,7 18-11,6 5-20,10-6-1,15-9-10,3-11-1,24-13-3,20-11-3,10-17 0,11-12-3,0-5 6,2-24 4,-7-12 1,-7-8-1,-11-5 3,-17 0 0,-14-4 19,-11 0-5,-15 2-8,-25 3-9,-11 10-4,-4 11-2,1 11-2,5 11-9,7 7-6,9 3-18,8 0-31,7 13-36,8 1-28,7 1-33,3-4-25,6-6-87,16-5 57,1-3-67,2-20 266,-10-6 21,-1-6 266,-4-1-105,-6 3 30,-2 1 17,-2 10-53,0 6-12,0 8-23,0 8-17,0 0-18,0 26-41,0 27-19,0 21 25,0 21-12,0 6-9,6 3-16,-2-3-6,-2-4-3,2-5-4,-1-7 0,1-10-16,1-13-27,-1-11-42,6-17-83,3-9-77,5-14-48,3-11-255</inkml:trace>
  <inkml:trace contextRef="#ctx0" brushRef="#br1" timeOffset="-207756.77">17087 12216 833,'0'0'154,"0"0"-8,0 0 35,0 0-106,0 0-35,0 0-31,7 2-7,-6 15 0,-1 2 1,0-1-3,0-1-18,0-4-22,0-5-1,0-6-12,0-2 29,0-2 24,8-20 9,2-5 2,5-4 25,-1 2 17,-1 4 15,-1 3-12,0 6 7,-3 7-11,-2 3-18,-1 6-22,5 6-12,0 16-2,2 6 0,-2 3 3,-6 0-2,-4-3-8,-1-1-21,0-10-10,0-8-22,-5-2 9,-1-7 17,-2-2 30,2-15 6,1-10 7,4-2 14,1-4 8,0 2-1,0 3 15,5 4-6,4 6-4,2 8-4,3 7-7,5 3-10,2 5-4,2 17-4,-1 4-1,-7 3 2,-3 0-4,-7 0 0,-5-3-2,0-3-4,0-4-15,0-5-27,0-6-50,0-8-66,10 0-144,7-11-297</inkml:trace>
  <inkml:trace contextRef="#ctx0" brushRef="#br1" timeOffset="-207411.32">17730 11746 711,'0'0'306,"0"0"-238,0 0 97,0 0-41,0 0-43,0 0-18,78-11-36,-54 10-19,0 1-6,-3 0-2,-2 0-75,-5 0-85,-1 0-148,-4 0-441</inkml:trace>
  <inkml:trace contextRef="#ctx0" brushRef="#br1" timeOffset="-207164.61">17606 11919 452,'0'0'564,"0"0"-519,0 0 107,0 0-19,0 0-63,0 0-29,80 3-32,-38-3-9,4 0-19,-4-6-146,-1-9-314</inkml:trace>
  <inkml:trace contextRef="#ctx0" brushRef="#br1" timeOffset="-206042.02">17643 11734 236,'0'0'65,"0"0"-24,0 0 23,0 0-4,0 0 6,0 0 2,0 0 19,-20-15 14,20 15-10,0-1-13,0 1-25,0 0 4,0 0 1,3-2-14,17 0-18,9-7-14,15-3-12,11-9-187,6-5-729</inkml:trace>
  <inkml:trace contextRef="#ctx0" brushRef="#br1" timeOffset="-184849.34">18613 11422 370,'0'0'79,"0"0"-42,0 0 58,0 0 5,0 0-20,0 0-16,0 0-30,0-8 12,0 8 18,0 0-9,0 0-20,2 8-26,3 18 3,-2 9 24,-3 11-8,0 0-14,0 1-6,-3-4-6,-9-4 2,3-7-3,0-7 0,1-6-1,3-7-22,-1-7-4,1-2-39,0-3 1,2-3-32,2-14-24,1-6-27,0-2 76,3-2 39,6-2 27,-3 3 5,-3-2 20,0-2 14,-3-2-3,0 1 14,0-1-16,0 0-11,0 1 3,9 2 19,3 0 14,7 3 11,2 0 9,0 5-7,1 3 7,2 5-36,0 10-6,2 3-2,0 3-7,1 19-10,-3 6 5,-9 4-18,-8 3 0,-7 1-4,-4 4-29,-17 1-26,-9 0-7,-3-6-10,-1-5 9,1-9-14,-1-8 15,3-5 24,1-7 42,0-1 5,5 0 7,8-5 10,11-10 42,6-2 36,8-5-24,22 2-8,8 2-10,8 8 14,1 9-10,-3 1-18,-5 13-19,-7 16-21,-9 7-2,-10 3 0,-9 2 1,-4 0-3,-10-7-18,-14-3-22,-2-9 9,-1-5 2,-1-6-1,1-6 18,2-5 0,3 0 12,5 0-1,4-8 0,7-4-19,6-1-10,0-1-52,16 0-109,8-1-40,6 0-231</inkml:trace>
  <inkml:trace contextRef="#ctx0" brushRef="#br1" timeOffset="-184419.25">19127 11732 922,'0'0'209,"0"0"-184,0 0 69,0 0 2,0 0-39,0 0-55,0-13-2,0 13-24,0 0-9,0 4-25,0-1-67,3-3-31,6 0-202,3-1-213</inkml:trace>
  <inkml:trace contextRef="#ctx0" brushRef="#br1" timeOffset="-183918.98">19513 11398 784,'0'0'99,"0"0"2,0 0 62,0 0-51,0 0-70,0 0-26,-7 71 3,-7-17-6,-2-1 3,7-3-12,7-12-4,1-9-3,1-7-20,0-11-11,0-5-1,0-6-14,0-3 49,0-21-9,3-13 12,6-13-3,9-4 10,-3-6-7,1 7 13,-2 10 9,-4 10 14,2 12-2,-6 8-6,3 7-3,1 6-2,4 0-12,8 9-7,5 15 11,1 8 5,-4 10 9,-3 6-11,-5 9-11,-8-3 0,-4 0-8,-4-7-1,0-9-1,0-7-23,-3-11 3,-1-7-39,2-9-19,2-4-54,0 0-76,0-17-231</inkml:trace>
  <inkml:trace contextRef="#ctx0" brushRef="#br1" timeOffset="-183691.94">19471 11605 486,'0'0'518,"0"0"-502,0 0 49,0 0-4,138-27-47,-64 17-14,4 0-259</inkml:trace>
  <inkml:trace contextRef="#ctx0" brushRef="#br1" timeOffset="-178943.34">18800 12072 811,'0'0'71,"0"0"-62,0 0 25,0 0 25,0 0-16,0 0-28,0 0-12,0 8 3,0-6-3,0-2 1,0 1 13,2-1 5,-1 0 7,-1 0 7,1 0 5,-1 0-1,0 0-18,0 0-4,0 0-4,0 0-12,0 0 2,0 0 0,0 0-2,0 0-2,0 0 0,0 0 0,0 0 0,0 0 3,0 0-2,0 0 0,0 0 1,0 0-2,0 0 0,0 0 0,0 0-2,0 0-8,0 0-19,0 0-46,0 0-40,0 0-113,-5 0-135</inkml:trace>
  <inkml:trace contextRef="#ctx0" brushRef="#br1" timeOffset="-169493.05">22095 11032 178,'0'0'603,"0"0"-525,0 0 17,0 0 15,0 0-54,0 0-20,-1 75 54,3-18-53,-2 0-25,0-3-7,0-10-2,0-7-3,-2-12-1,0-9-27,2-8-31,-1-8-21,1-4 38,0-21 6,0-12-44,0-9-1,0-7 62,4-5 17,3-3 4,-2 0 1,4 2 1,0 8 14,3 10 34,3 10 6,4 13-19,3 9-6,2 9-19,2 2-14,-2 25-2,-7 7-8,-11 7-35,-6 1 10,-4 1-24,-17-3 3,-1-6 16,2-8-6,2-7-4,8-10 17,7-5 33,3-4 4,0 0 75,15-15 12,12-2-1,9 2 7,6 4 0,2 4-7,-5 7-39,-6 0-13,-3 20-13,-11 12-17,-10 5-7,-9 6-1,0 3-4,-18-3-7,-7-3-4,-4-8-20,-2-10 2,3-10-19,2-10-33,7-2 20,10-14-1,7-15 9,2-9-25,13-3-9,15-1-103,3 8 23,3 5-186</inkml:trace>
  <inkml:trace contextRef="#ctx0" brushRef="#br1" timeOffset="-169251.37">22654 11162 374,'0'0'523,"0"0"-510,0 0-8,100-30 27,-71 24-2,-4 5-23,-3 1-7,-3 0-81,-3 6-78,-11 7-103,-5 5-189</inkml:trace>
  <inkml:trace contextRef="#ctx0" brushRef="#br1" timeOffset="-169036.32">22744 11308 703,'0'0'177,"0"0"-171,0 0 19,0 0 22,0 0-47,95 0-34,-62 0-318</inkml:trace>
  <inkml:trace contextRef="#ctx0" brushRef="#br1" timeOffset="-168682.58">23221 10918 1225,'0'0'79,"0"0"-67,0 0-12,46 132 54,-32-61-2,-5 4-22,-8-2-20,1-4-10,1-10-51,1-8-72,2-10-66,-1-11-102,-1-15-186</inkml:trace>
  <inkml:trace contextRef="#ctx0" brushRef="#br1" timeOffset="-168362.44">23322 11211 279,'0'0'429,"0"0"-382,0 0 8,0 0 64,0 0-32,0 0-68,16-64-9,-5 77 1,3 1 7,5-3-5,6-4-9,3-7-1,4 0 9,-2-12-11,-5-9-1,-5-6 0,-6-2 2,-3-3-2,-6 3-5,-2 5 5,-3 9 0,0 9 1,0 6 10,0 0-11,0 14-13,0 15 13,0 7 23,0 0-15,0-1-8,13-5-27,5-6-37,9-7-83,1-9-89,1-8-81</inkml:trace>
  <inkml:trace contextRef="#ctx0" brushRef="#br1" timeOffset="-167987.92">23834 11078 473,'0'0'327,"0"0"-241,0 0 17,0 0 5,0 0-73,0 0-6,15 54 24,-12-13-35,-2-2-13,1-2-5,-2-7-29,5-9-47,-1-8-11,3-11-10,0-2 26,0-12 66,-2-19 5,-1-6 7,0-8 13,-1-5 21,0 0 8,-1 2-20,-1 4 5,-1 8 28,0 10-18,3 10 13,0 10 6,6 6-26,9 4-23,9 18-13,6 7 28,0 5 4,-10 2-20,-5-5-2,-9-3-10,-4-5-1,-5-5 0,0-6-1,0-1-59,0-5-34,-6-3-52,1-3-54,2 0-185</inkml:trace>
  <inkml:trace contextRef="#ctx0" brushRef="#br1" timeOffset="-167701.99">23773 10875 783,'0'0'198,"0"0"-140,0 0 73,0 0 5,0 0-59,0 0-30,36 100 27,-16-40-32,-4 1-17,-4 0-7,-2 0-10,-3-7-5,4-8-3,1-6-25,3-10-42,4-10-42,1-10-84,1-10-114,-5 0-186</inkml:trace>
  <inkml:trace contextRef="#ctx0" brushRef="#br1" timeOffset="-167468.02">23949 10807 957,'0'0'122,"0"0"-78,0 0 44,0 0-37,21 81 49,-2-21-23,-4 7-33,-3-4-27,-6-2-8,-4-7-7,2-7-2,1-8-14,-2-8-54,0-6-46,-2-10-100,-1-9-98,0-6-221</inkml:trace>
  <inkml:trace contextRef="#ctx0" brushRef="#br1" timeOffset="-167251.74">23894 11176 943,'0'0'201,"0"0"-193,98-44 76,-57 37 5,3 5-49,3 2-40,3 2-78,-6 9-225,-11 1-499</inkml:trace>
  <inkml:trace contextRef="#ctx0" brushRef="#br1" timeOffset="-165895.28">22219 11801 932,'0'0'187,"0"0"-183,0 0 55,54 121 60,-30-62-65,-5 4-15,-10-6-27,-6-3-7,-3-8-5,0-12-44,0-9-50,-3-14-32,3-11 21,0-4 35,0-23 16,0-12 4,3-7 47,6-5 3,-2 3 28,-3 6 6,-4 4-4,0 6-18,0 7-12,-11 4-1,-4 4-6,-1 5-12,0 3-6,6 0 23,6 5 2,4 1 6,0 2 21,0-2 5,0 3 10,0 0-12,0 0-3,0 7-18,0 15 2,-3 7 27,-9 8-19,-5 1-3,0 0-1,5 2 0,7-3 8,5 1 4,0-4 6,24-7-3,6-5-19,2-8-9,3-7 5,-4-7-5,-3 0 11,-5-3-6,-8-20-6,-2-8 5,-10-8-6,-3-10-10,0-5-1,-6-2-6,-9-5-14,-3 2 17,-6 1-9,-1 9 15,1 13 8,4 13 11,4 18 14,7 5-4,1 20-9,8 23 2,0 18 17,18 15 10,16 10 10,5 2-21,2-3-3,-5-4-9,-5-8-18,-5-6-2,-1-8-14,-4-7-32,0-13-19,0-10-28,-5-10-102,0-15-85,0-4-292</inkml:trace>
  <inkml:trace contextRef="#ctx0" brushRef="#br1" timeOffset="-165652.71">22814 12150 1068,'0'0'140,"0"0"-105,0 0 59,0 0-62,0 0-23,0 0-9,105-13-13,-71 13-81,-6 4-110,-7 2-177</inkml:trace>
  <inkml:trace contextRef="#ctx0" brushRef="#br1" timeOffset="-165437.09">22938 12233 1219,'0'0'92,"0"0"-63,0 0 44,0 0-56,0 0-17,0 0-46,107-10-181,-73 5-120,1-6-186</inkml:trace>
  <inkml:trace contextRef="#ctx0" brushRef="#br1" timeOffset="-164977.38">23376 11901 1009,'0'0'157,"0"0"-60,0 0 18,0 0-70,0 79 26,0-24-6,-5 4-43,3-5-14,-1-8-8,2-3 0,1-11-17,0-8-30,0-9-17,0-11-13,0-4 19,0-15 47,0-18 0,0-15-15,0-10 19,0-8 5,0-4 2,6 0 0,5 7 4,3 15 22,4 15 7,0 10 5,2 12-14,0 11-15,2 0-9,-2 17 0,-4 11-5,-9 8 4,-7 5-16,0 0-14,-3-2 1,-11-4-3,3-7 15,4-12 2,7-5 16,0-4 4,16-1 46,11-2 36,7 3-9,4 0-4,-3 1-9,-4 8-23,-6 4-17,-8 6-12,-7 4-10,-10 3-2,0 3-5,-17-3-8,-13-10-29,0-6-39,2-12-24,6-5-19,13-18-54,9-17-128,1-6-73</inkml:trace>
  <inkml:trace contextRef="#ctx0" brushRef="#br1" timeOffset="-164719.61">23951 12062 671,'0'0'308,"0"0"-240,0 0 88,0 0-46,0 0-59,0 0-32,2 4-19,-4 1-37,2-1-115,0-3-170,8-1-532</inkml:trace>
  <inkml:trace contextRef="#ctx0" brushRef="#br1" timeOffset="-164432.54">24161 11942 1361,'0'0'49,"0"0"-14,0 0-27,28 122 42,-28-69-26,0 2-8,-1-6-16,-7-8-1,1-7-30,2-15-27,2-9-29,1-10 2,0-3 37,1-23 48,1-13-11,0-12 11,0-9 7,1-7 15,11 0-6,0 8 9,6 12 45,-3 16 0,1 11-9,-1 11-9,6 9-22,6 4-18,4 23-5,2 15 5,-6 9-8,-12 4 1,-10-1-5,-5-3-7,0-6-46,0-6-49,-11-9-109,-1-12-188</inkml:trace>
  <inkml:trace contextRef="#ctx0" brushRef="#br1" timeOffset="-164184.84">24185 12093 1319,'0'0'60,"0"0"-55,86-54 1,-44 54-6,6 0-10,1 3-196,-10 10-447</inkml:trace>
  <inkml:trace contextRef="#ctx0" brushRef="#br1" timeOffset="-138915.04">17647 13123 337,'0'0'92,"0"0"-84,0 0 2,0 0 68,0 0 63,0 0 9,0 0-24,0 0-20,-34 24 7,34-24-14,0 1-33,9 1-19,12-1-11,10 2-11,8-2-5,1 1 7,-1 0-16,-8-2-11,-8 0 0,-4 0-1,-4 0-46,1-8-72,-2-3-105,-1-1-106,-2 2-101</inkml:trace>
  <inkml:trace contextRef="#ctx0" brushRef="#br1" timeOffset="-138675.43">17626 13389 1091,'0'0'208,"0"0"-178,0 0-17,0 0 41,88-25 18,-62 23-35,-3 2-37,0 0-14,1 0-56,3 0-60,-2 0-165,-1 0-275</inkml:trace>
  <inkml:trace contextRef="#ctx0" brushRef="#br1" timeOffset="-136821.54">18561 12883 1148,'0'0'113,"0"0"-104,0 0 20,0 0 39,8 109 26,-8-58-37,0 4-40,-3-2-11,-5-5-2,3-6-4,3-8-15,2-9-57,0-6-35,9-9-115,13-9-77,2-1-129</inkml:trace>
  <inkml:trace contextRef="#ctx0" brushRef="#br1" timeOffset="-136553.57">18745 13168 273,'0'0'651,"0"0"-553,0 0 8,0 0 24,0 0-66,0 0-28,15-22-36,-11 23-8,1 7 1,-1 2-97,-1-1-95,0-7-224</inkml:trace>
  <inkml:trace contextRef="#ctx0" brushRef="#br1" timeOffset="-136308.29">18957 12918 746,'0'0'205,"0"0"-205,0 0 5,0 0-3,0 0 24,0 0 49,31 66-45,-20-36-18,3 2 37,0 3 22,2-1-17,-1-3-19,-2-1-20,-5-7 14,-3-1-18,-5-4-2,0-3-9,0-5 2,-9-3-2,-3-4-29,-2-3-26,0 0-31,0-14-8,2-9-40,2-4-141,4-4-58</inkml:trace>
  <inkml:trace contextRef="#ctx0" brushRef="#br1" timeOffset="-136073.62">19061 12891 1002,'0'0'94,"0"0"-74,109-58 69,-72 46-47,1 7-27,5 2-15,-1 3-100,-2 0-145,-6 0-376</inkml:trace>
  <inkml:trace contextRef="#ctx0" brushRef="#br1" timeOffset="-135825.66">19749 13000 1166,'0'0'148,"0"0"-136,0 0-12,-30 81 28,-3-37 23,-3-2-17,2-1-34,7-5-7,9-9-44,11-11-53,4-8-83,3-8-126,0 0-131</inkml:trace>
  <inkml:trace contextRef="#ctx0" brushRef="#br1" timeOffset="-135574.65">19539 13004 164,'0'0'837,"0"0"-757,0 0-52,0 0 97,0 0-32,101 105-29,-80-59-38,-5 0-12,-4-3-14,0-4-23,1-8-98,4-7-195,1-15-231</inkml:trace>
  <inkml:trace contextRef="#ctx0" brushRef="#br1" timeOffset="-135216.9">20144 13012 658,'0'0'364,"0"0"-339,0 0-1,0 0 16,0 0 4,0 0 58,15 111-55,3-67-14,4-3 5,-1 2 9,-6-4-11,0-5-15,-6-5-6,-6-2-10,-3-5-3,0-2-1,-8-4-1,-14-4-50,-8-7-25,-6-5-56,-4 0-100,2-22-87,3-10-199</inkml:trace>
  <inkml:trace contextRef="#ctx0" brushRef="#br1" timeOffset="-134812.74">20165 13009 547,'0'0'178,"92"-29"-125,-41 17 62,-5 5-21,-5 4-16,-10 3-44,-4 3-34,-8 12 0,-5 9-3,-6 5 3,-6 5-23,-2 7 10,0 3 13,-3 1 0,0-4 2,3 2 6,0-6 22,14-7 17,11-4 4,3-7 13,5-7-8,0-5-20,-5-6-21,-1-1 6,-6-1-4,-5-16-2,-5-7-2,-2-5-8,-9-9 2,0-5 2,-4-6-9,-10 0 0,-8 3-4,-2 9-17,3 9-14,0 13-20,6 11-60,2 4-53,11 4-34,2 11-114</inkml:trace>
  <inkml:trace contextRef="#ctx0" brushRef="#br1" timeOffset="-134557.02">21202 13078 1150,'0'0'165,"0"0"-148,0 0-17,-20 84 66,-6-29 10,-4 2-51,1-3-24,7-7-1,7-9-42,10-9-38,5-12-144,0-7-67,0-10-133</inkml:trace>
  <inkml:trace contextRef="#ctx0" brushRef="#br1" timeOffset="-134324.9">21060 13187 862,'0'0'281,"0"0"-240,0 0 29,80 1 16,-45 29-26,-2 6-4,-5 3-41,-4-3-15,-5-1-1,-2-2-64,-4-9-129,-1-9-173</inkml:trace>
  <inkml:trace contextRef="#ctx0" brushRef="#br1" timeOffset="-134075.95">21481 13093 1296,'0'0'160,"0"0"-160,0 0 0,0 0 11,0 0 53,47 112-26,-38-70-35,-2-4-3,1-6-13,2-3-55,4-8-85,4-9-134,0-11-192</inkml:trace>
  <inkml:trace contextRef="#ctx0" brushRef="#br1" timeOffset="-133807.69">21795 13176 1024,'0'0'302,"0"0"-302,0 0 0,0 0 0,6 92 25,-3-60-3,6-3-17,6-8-4,5-7 1,3-3 2,4-9 3,1-2 10,2 0 25,-3-10 13,-4-8-7,-4-2-23,-8-4 30,-11-1-33,0-4-12,-5-1-10,-16-3 2,-9 2-4,-1 4-9,1 6 6,2 7 3,3 6-14,5 5 0,5 3-5,2 0-5,4 0-41,3 0-14,3 0-46,3 3-61,0-3-118,9 0-242</inkml:trace>
  <inkml:trace contextRef="#ctx0" brushRef="#br1" timeOffset="-133559.94">22107 12822 1021,'0'0'417,"0"0"-413,0 0 0,0 0 13,0 0 3,88-23-20,-67 31 0,4 1-88,4-3-88,-4-3-53,-2-3-272</inkml:trace>
  <inkml:trace contextRef="#ctx0" brushRef="#br1" timeOffset="-133283">22458 12775 912,'0'0'394,"0"0"-378,0 0-9,0 0 11,0 0-6,38 75 6,-27-42-14,4-5-4,1-5-2,5-7 2,-2-8 0,7-8-19,-1 0 19,0-16 5,-1-8-1,-7-5 2,-8-2 2,-2 3 13,-7 3 24,0 9-2,0 2-3,-7 8-21,-1 6 0,1 0-19,-3 17-1,0 15 1,0 12 3,4 7 2,0 8-5,-3 2-9,3 2-79,2-2-94,4-13-300</inkml:trace>
  <inkml:trace contextRef="#ctx0" brushRef="#br1" timeOffset="-132244.49">17458 14369 973,'0'0'87,"0"0"-41,0 0 83,0 0-34,0 0-21,0 0-23,95 5-22,-59-4-7,0 1-7,-6 0-12,-2 1-3,-3-2-11,1-1-66,-4 0-96,-4 0-188,-9 0-279</inkml:trace>
  <inkml:trace contextRef="#ctx0" brushRef="#br1" timeOffset="-131992.91">17513 14529 794,'0'0'338,"0"0"-312,0 0 52,0 0 14,0 0-21,0 0-37,88 3-34,-45-3-17,4 0-106,-1-3-193,-6-7-361</inkml:trace>
  <inkml:trace contextRef="#ctx0" brushRef="#br1" timeOffset="-130672.43">18766 14151 463,'0'0'131,"0"0"-52,0 0 40,0 0-31,0 0-22,0 0-26,-2-4-21,17 4-6,15 0 0,8 0 12,8 0-10,-1-1-1,-1-5-8,-8 0-1,-11 2 0,-11 0-4,-10 1 1,-4 0 3,0 0 5,0-2-7,-1 0-2,-5 1 1,0 4 5,1 0 8,1 7-2,-2 28 2,0 15 44,0 13-5,-5 9-25,-3-4-11,-5 0-6,-1-11-8,1-10-4,8-8-2,6-12-38,5-12-85,0-8-32,2-7-183,7-6-131</inkml:trace>
  <inkml:trace contextRef="#ctx0" brushRef="#br1" timeOffset="-130213.2">18769 14430 900,'0'0'62,"0"0"-54,101-16 38,-56 13 4,3 0-3,-2 0-37,-3-2-7,-4-2-3,3-4-5,-6-4-11,-4-2-13,-2-3 13,-5-3 14,-6 0 2,0-1 6,-8 3-5,-1 4 15,-6 4 9,-2 6 2,-1 5-4,-1 2 3,0 0-22,0 9 2,0 14 8,-3 11 7,0 5-5,3 3 2,0 2 6,0-4 0,12-2-1,4-5-1,0-6-3,0 1 10,-4-4-13,-4-4-2,-1-1-7,-7-3-5,0-2-2,-11-6-17,-8-4-38,-5-4-18,-1 0-70,1-17-25,3-8-65,3-6-91</inkml:trace>
  <inkml:trace contextRef="#ctx0" brushRef="#br1" timeOffset="-129960.3">19328 14236 1126,'0'0'133,"0"0"-122,0 0 81,0 0-31,0 0-18,97-71-43,-48 60-25,4 3-106,-4-1-231</inkml:trace>
  <inkml:trace contextRef="#ctx0" brushRef="#br1" timeOffset="-128731.09">20000 14379 994,'0'0'171,"0"0"-166,0 0 57,-14 85-8,5-44-18,-6-1-11,-3 4-25,0-4-6,0-5-72,6-10-110,-1-9-153,4-13-277</inkml:trace>
  <inkml:trace contextRef="#ctx0" brushRef="#br1" timeOffset="-128475.75">19847 14446 948,'0'0'233,"0"0"-186,0 0 25,0 0-11,0 0-27,96 29 25,-68 12-44,-4 2-8,1 2-5,-2-4-4,-1-1-28,4-6-78,2-9-107,6-11-208</inkml:trace>
  <inkml:trace contextRef="#ctx0" brushRef="#br1" timeOffset="-128241.06">20387 14437 1079,'0'0'199,"0"0"-156,0 0 47,0 0-27,0 0-30,0 0-14,30 63-2,-24-13-17,0-4-6,1-2-44,2-5-59,4-13-135,4-11-212</inkml:trace>
  <inkml:trace contextRef="#ctx0" brushRef="#br1" timeOffset="-127973.86">20653 14425 992,'0'0'212,"0"0"-186,0 0 4,0 0-9,0 0-16,0 0 25,8 118-25,-1-70 1,6-9-6,5-7 2,7-12-2,8-13-2,6-7 2,1-4 7,-1-23 8,-5-6 4,-11-5 5,-10-3 41,-13 2-29,0 4-21,-24 4-11,-9 6-4,-7 6-15,3 6-24,4 11 8,5 2-32,8 0 8,8 2-45,8 10-15,4 0 16,4-4-71,19-6-81</inkml:trace>
  <inkml:trace contextRef="#ctx0" brushRef="#br1" timeOffset="-127727.5">21000 13984 1038,'0'0'71,"0"0"-65,0 0 79,0 0 29,0 0-52,0 0-49,62-26-8,-39 29-5,7 0-5,6-3-104,1 0-235,2 0-379</inkml:trace>
  <inkml:trace contextRef="#ctx0" brushRef="#br1" timeOffset="-127410.91">21370 13859 1188,'0'0'72,"0"0"-67,0 0 20,0 0-5,0 0-8,0 0 0,37 67-9,-26-45-1,-2-3 0,6-6-2,0-9-16,4-1-14,3-3-3,-4-3 12,2-16 12,-7-3 9,0-5 6,-5-3-4,-5 3 13,-3 4 14,0 3 2,0 9-5,0 4 6,-1 5-8,-4 2-9,2 0-2,-2 19-2,4 7 0,1 8-1,0 5-6,1 0-8,13 2 3,2 1-54,-5-2-106,-5 1-168,-3-9-277</inkml:trace>
  <inkml:trace contextRef="#ctx0" brushRef="#br1" timeOffset="-126241.2">22076 14171 1068,'0'0'119,"0"0"-89,0 0 73,0 0-61,0 0-20,0 0 5,3 98-6,1-51-16,1 1-1,-2-7-3,1-7-1,2-10-15,0-11-14,4-9-3,5-4 22,2-8 10,4-17 3,-2-8 0,-3-2-1,-5 1 7,-2 5 4,-3 7 9,-3 8-7,0 6-2,-3 8-8,3 0-5,1 3-10,6 18-6,3 5 16,4 7 3,2 0-1,-2-4-2,0-5 4,2-6-4,-1-7 0,-4-6 2,3-5-1,-2-2 9,0-17 1,-6-8-5,-3-4 2,-4-6-3,-2-1 2,0-1-7,-2 0 0,-5 8-7,2 3-16,3 9-19,2 5-41,0 8-110,11 0-160,4 4-182</inkml:trace>
  <inkml:trace contextRef="#ctx0" brushRef="#br1" timeOffset="-125827.71">22712 13958 960,'0'0'345,"0"0"-316,0 0-25,0 0 9,36 92 50,-36-33-6,0 9-37,-16 3-17,-1-5 0,1-4-3,6-13-18,7-10-25,3-17 4,0-11 2,3-11 25,9 0 12,4-19 3,2-12 5,0-6-2,-2-4 19,-1 2 12,0 3-4,-1 7-5,1 9 15,-1 9-4,2 9-13,4 2-14,2 14-11,2 15 8,-6 12 0,-7 1-8,-10 3-1,-1 0 1,-7-4-1,-14-5-13,-8-8-18,-2-11-14,3-9-8,4-8 5,6-8-26,11-19-52,7-7-210</inkml:trace>
  <inkml:trace contextRef="#ctx0" brushRef="#br1" timeOffset="-122610.48">8817 13741 498,'0'0'89,"0"98"-82,1-21 8,-1 8 19,0 7 53,-6 12-6,2 12-20,4 17 16,0 17-30,9 18-2,18 15-10,6 11-8,-1 10 2,-3 5 0,-7 12 62,-7 7-20,0 2-33,-2-1-24,2-4-7,-3-14-4,-7-3-1,-5-12-2,-2-17-1,-17-12-6,-1-24-43,0-19-111,1-28-124,9-29-530</inkml:trace>
  <inkml:trace contextRef="#ctx0" brushRef="#br1" timeOffset="-119481.85">10092 14302 470,'0'0'155,"0"0"-39,0 0 15,0 0-6,0 0-18,0 0-49,-10-10-32,0 34 8,2 10 9,3 7-4,5 10-12,0 2-5,10 3-10,7-3-4,-2-7-4,2-5-2,-5-6-2,1-7-1,-6-8-12,-2-7 2,-5-6-6,0-4 8,0-3 1,0 0 3,-3 0 0,-10-10-2,2 0-7,3-1-12,1 5 6,7 0 5,0 3-2,0 1-6,0-3-8,0 1-31,7-4-51,6-5-168,0-4-212</inkml:trace>
  <inkml:trace contextRef="#ctx0" brushRef="#br1" timeOffset="-117998.91">10045 13196 526,'0'0'263,"0"0"-235,0 0 8,0 0 29,0 0 35,58-75-15,-58 66-44,0 1-18,-8 0-9,-20 2-3,-3 6-5,-11 0-6,-1 9-6,1 17 2,6 8-4,8 9 3,13 6 4,15 0 1,1-5 2,25-1 4,-1-7 22,2-4 18,-8-6-6,-5 1-30,-7-4 5,-5 0-10,-2-4-5,0-4-3,-9-2-18,-9-5-36,1-8-27,-1 0-24,3-6 30,7-15 10,8-5 52,0-4 16,23 0 19,10 0 44,9 2-8,3 3 12,-1 1-2,-3 7 1,-5 3-14,-6 2-15,-7 4-17,-9 0-1,-11 6-6,-3 2-6,0-3 0,-2 3-7,-19 0-1,-7 0 1,-5 0-2,3 14 2,4 2-2,5 8 0,7-1 1,5 3 1,6-2-2,3-3-2,0-4-7,17-7-6,9-5-7,7-5-8,8 0 12,8-8-15,2-14 15,5-6-3,-4-3-13,-10-1 0,-10 6 36,-13 4 1,-9 10 12,-4 5 16,-6 7 2,0 0-31,0 11-1,-3 13 1,-6 7 6,3 2-1,5-2-5,1-6 0,0-6-2,18-5 2,4-5-1,7-8 1,2-1 0,-1 0 5,-3-15 0,-7-2 2,-4-2-2,-2 2-1,-5 3 2,-3 6-5,-6 5-1,0 3 0,0 0-18,0 0-18,-8 11 28,-2 1-4,2-1-6,1-3 1,4 1 16,3-3 0,0 1 2,0 0 1,0 3 6,2 2 3,6 1 5,3-2-6,-2-1-7,0-5 0,0 0-3,1-5 3,3 0 1,0-1 2,0-15-5,-2-1 4,-5-3-1,-3 1 0,-3 3-1,0 2 3,0 5 3,0 2 5,0 5-5,0-1-1,3 1 12,13 2 9,5 0-9,7 0 6,1 0 2,-4 5-12,-6 10 3,-8 4-14,-5 2-5,-6 0 0,0-3-1,0-5-14,-2-7-26,-2-3-5,2-3-8,2 0 45,0-5 9,0-12 0,2-1 5,13-2 2,4 2 3,3 4-10,7 7-2,4 5-32,6 2-52,-1 6-110,-2 11-196</inkml:trace>
  <inkml:trace contextRef="#ctx0" brushRef="#br1" timeOffset="-117104.23">11211 13525 97,'0'0'827,"0"0"-755,0 0 14,-45-75 39,29 72-29,-2 3-56,0 3-36,-2 17-4,6 4-6,3 4-9,8-4-30,3-2-36,0-10-6,18-8 4,3-4 36,3-11 23,0-18 24,3-10 10,-4-8 15,0-3 23,-2 0 30,-8-1-4,-6 1 3,-7 8-30,0 9-13,-8 15-3,-4 16-8,0 2-21,0 31-1,1 12-1,8 12 0,3 6-3,0-4-9,11-4-44,4-4-67,1-11-6,2-12-10,0-16-39,3-10 53,0-7 112,-2-23 13,5-7 101,-1-2 44,2 0-14,-4 7 0,-3 8-13,-8 10-41,-3 11-40,1 3-15,-1 12-22,3 17-6,-2 6 4,-2 1-3,-1-5-19,-2-8-22,3-8-7,-2-8-16,5-7 35,0-2 34,5-16 4,3-5 20,0 1 41,-2 1 6,-4 9-15,-2 5-23,-4 4-21,-2 3-12,0 0-2,0 5-7,2 6 3,2 2-21,-1-3 9,0-1 14,1-4-2,1-5-3,1 0 4,4-2 5,3-14 1,-2-6 1,-2-1-1,-6 2 9,-3 6 6,-3 5 4,0 7 3,1 3-6,4 8-17,5 24-8,10 16 8,5 14 10,1 5-4,-1 3-6,-10 0 0,-9 0 2,-6-9-2,0-9-1,-16-18 0,-4-14 0,-4-18 2,-1-2 8,4-39 6,0-23 8,15-15 6,6-21 4,6-11-6,24-13-21,16-14-6,8 0-24,12 10-51,5 23-40,3 34-179,-4 33-424</inkml:trace>
  <inkml:trace contextRef="#ctx0" brushRef="#br1" timeOffset="-116204.74">10103 14418 625,'0'0'296,"0"0"-256,0 0 60,0 0 65,0 0-64,0 0-68,-20 36 0,26 15 1,-3 1-21,-1 2 0,-1-6-8,4-2-5,-2-11 0,1-7 0,-1-8-9,0-8 0,-3-5 5,0-6 4,0-1 1,0 0 6,3 0 0,1 1-5,4 5-2,3 1 5,10 4 5,4 0-3,0-2-1,0 0-3,-3-5-3,0-4-1,-3 0-31,1 0-62,-1-3-98,-6-11-146,-4-5-391</inkml:trace>
  <inkml:trace contextRef="#ctx0" brushRef="#br1" timeOffset="-115859.78">10179 14551 975,'0'0'84,"0"0"-23,0 0 65,0 0-45,0 0-35,0 0-30,94-25-13,-69 35-3,-5-3 0,-7 4-18,-7-3-78,-6 0-57,-3 1-48,-24-4-67,-7-2 73,-4-3-50,0-4 196,7-16 49,4-3 214,10-5-16,5-5 37,8 2-36,4-1-46,1 0-16,17 6-56,7 1-18,7 5-32,2 6-16,7 7-15,0 7-10,-2 5-32,-2 25-104,-10 7-171,-8 7-317</inkml:trace>
  <inkml:trace contextRef="#ctx0" brushRef="#br1" timeOffset="-115454.28">10505 14982 967,'0'0'123,"0"0"-82,0 0 100,0 0-18,0 0-43,0 0-41,0-43-39,0 47-1,11 19-1,1 11 2,-3 6 0,-8 2-5,-1 1-1,-12-3-22,-9-5-14,-3-9-28,-1-11-20,0-13 5,6-2 43,-2-17 42,7-12 14,4-5 50,4 0 45,6 0-14,0 5 1,4 8-32,11 10-6,6 11-25,6 0-25,4 17-8,1 11 0,2 1-3,-3 0-12,-1-3-47,1-6-73,4-10-112,2-10-200</inkml:trace>
  <inkml:trace contextRef="#ctx0" brushRef="#br1" timeOffset="-115195.82">11134 14780 1070,'0'0'157,"0"0"-157,0 0 74,0 0-10,80-26-25,-63 26-39,-6 0 0,-3 4-73,-5 6-113,-3 0-126,0 2-324</inkml:trace>
  <inkml:trace contextRef="#ctx0" brushRef="#br1" timeOffset="-114945.49">11154 14908 816,'0'0'236,"0"0"-167,0 0 88,0 0-80,0 0-77,90 0-63,-50-3-382</inkml:trace>
  <inkml:trace contextRef="#ctx0" brushRef="#br1" timeOffset="-114660.38">11726 14708 949,'0'0'73,"0"0"-26,0 0 58,0 0-2,0 0-24,0 0-17,28 68-19,-24-32-14,-2 5-6,-2 0-11,0-2-10,0-1-1,0-9-1,4-4-9,13-8-7,4-10 9,7-5 7,6-2 7,5-3-1,-3-11-1,0-8-5,-4 1-20,-3-3-65,-4 0-98,-10 2-76,-10 2-206</inkml:trace>
  <inkml:trace contextRef="#ctx0" brushRef="#br1" timeOffset="-114378.98">12025 14858 72,'0'0'1043,"0"0"-863,0 0-41,0 0-26,0 0-42,0 0-5,-5 104-21,5-46-26,0-7-6,0-4-13,0-11 0,0-10-33,16-10-73,8-12-138,1-4-232</inkml:trace>
  <inkml:trace contextRef="#ctx0" brushRef="#br1" timeOffset="-114061.84">12280 14809 1079,'0'0'171,"0"0"-72,0 0 52,0 0-71,0 0-48,0 0-32,13-2-8,-5 12-13,6 3-87,4 0-88,0-4-193,2-3-422</inkml:trace>
  <inkml:trace contextRef="#ctx0" brushRef="#br1" timeOffset="-113779.73">12534 14682 1323,'0'0'54,"0"0"-9,0 0 16,0 0-45,0 0-3,9 111 2,-3-61-11,9-3-4,1-7 3,2-5-3,5-10-18,0-11 3,1-10 0,1-4 9,0-11-9,-5-15-11,-2-9-13,-6 0 4,-6-2 9,-3 3 2,-3 6 11,0 6 13,0 10 17,0 5 19,0 7 11,0 5-14,0 23-15,0 8 23,10 9-5,3 1-21,3-1-8,-3-3-7,4-6-5,-1-9-61,2-7-48,-1-10-82,-1-7-112,0-3-281</inkml:trace>
  <inkml:trace contextRef="#ctx0" brushRef="#br1" timeOffset="-113496.45">13096 14672 961,'0'0'174,"0"0"-98,0 0 27,0 0-77,0 0 16,2 92-7,-2-45-26,6-5-5,9-5-4,1-6-1,6-9-17,2-10-10,0-12 15,3 0 8,0-13 5,-5-13 1,1-8 1,-7-4-1,-1-1 0,-6 5 3,-8 7 0,-1 8 21,0 9 6,-1 10 10,-5 0-5,0 17 2,0 17 4,6 11 7,0 5-13,0 1-17,15-1-15,0 2-4,1-7-16,-4-7-111,0-6-135,-7-16-328</inkml:trace>
  <inkml:trace contextRef="#ctx0" brushRef="#br1" timeOffset="-112778.94">13988 14791 494,'0'0'112,"0"0"-52,0 0 22,59-80-25,-41 53-3,7-6 2,-3-5-18,1-5-9,-6-4 37,-5-3 15,-7-1-21,-5 6 5,0 8-10,-9 5-17,-6 11-26,1 9-2,-3 12-4,-3 0-6,-2 25-5,3 25 5,7 18 3,8 17 10,4 11 4,0 0 4,11 0 7,2-4-15,1-9 5,1-9-13,-2-14-3,-1-14-2,-2-10-1,-4-11-9,-2-8-22,-4-8-28,0-5-68,0-4-52,-11 0-33,-8-18-133</inkml:trace>
  <inkml:trace contextRef="#ctx0" brushRef="#br1" timeOffset="-112494.59">13917 14928 539,'0'0'203,"0"0"-114,0 0 47,0 0-34,0 0-31,97-32-8,-47 30-26,8 0-21,6 0-14,6-2-2,5 0-98,-2-3-150,-5-4-163</inkml:trace>
  <inkml:trace contextRef="#ctx0" brushRef="#br1" timeOffset="-112177.14">14758 14766 1004,'0'0'99,"0"0"-83,0 0 59,0 0-5,-97 50-23,84-13-27,7 4-15,6 1-1,4-3 0,18-6-4,8-10 0,3-9 0,1-10 3,1-4 3,-5-8-6,-4-21-4,-6-7-6,-8-7-9,-8-4-8,-4-6-3,0-3-4,-19-3-6,-7-2 6,-1 5-5,1 10 39,3 14 5,10 12 42,6 10 21,4 10 3,3 2-30,0 29-23,0 21 22,13 20 6,0 10-11,1 8-8,-2 6-6,-2-5-12,-3-5-4,1-15-5,0-13-2,2-13-56,2-12-45,-3-10-55,-3-12-55,1-11-187</inkml:trace>
  <inkml:trace contextRef="#ctx0" brushRef="#br1" timeOffset="-111682.99">14953 15123 252,'0'0'411,"0"0"-282,0 0 59,0 0-29,0 0-70,0 0-40,26 21-7,-17 7-17,-2 4-13,0-3-5,-2 1-7,-3-5 0,-2-5-6,3-5-28,-2-6-8,1-9-44,-2 0 38,1-16 48,4-9 1,2-4 8,2-3 40,3 1 28,4 0-16,-2 6-1,6 6 0,-3 7-3,2 9-25,2 3-18,-1 11-7,-1 13-5,-4 4 1,-5 4-3,-5-3 0,-5 0-17,0-8-38,0-5 1,0-7-2,-2-6 20,2-3 29,0-6 7,0-13 4,0-5 6,11-5 17,5 3 12,-1-1 3,4 5 3,-2 8 3,-4 8-11,2 6-6,0 2-18,-3 19-10,-2 8-2,-4 1 0,-1 1-1,-2-3-27,3-5-78,-2-6-51,2-9-227</inkml:trace>
  <inkml:trace contextRef="#ctx0" brushRef="#br1" timeOffset="-111397.49">15639 14640 1316,'0'0'91,"0"0"-83,0 0-8,36 92 55,-34-41 24,-2 3-42,0-5-36,1-5-1,2-3-17,0-8-60,2-10-84,-3-13-170,0-10-304</inkml:trace>
  <inkml:trace contextRef="#ctx0" brushRef="#br1" timeOffset="-111129.28">15730 14788 1230,'0'0'111,"0"0"-96,81-11 64,-53 34-21,1 7 1,-1 7-38,-1 1-21,-3 2 0,-1-6-2,-3-2-46,-1-9-18,-2-12-27,0-11-68,3 0-72,-3-25-161</inkml:trace>
  <inkml:trace contextRef="#ctx0" brushRef="#br1" timeOffset="-110846.53">16026 14563 741,'0'0'287,"0"0"-147,0 0 33,0 0-45,0 0-68,0 0-36,-23 41 0,15 19-8,-1 3-8,1 3 0,3-4-8,5-1-18,0-8-98,19-7-65,10-10-166,10-9-291</inkml:trace>
  <inkml:trace contextRef="#ctx0" brushRef="#br1" timeOffset="-110564.08">16248 15051 860,'0'0'51,"0"0"1,0 0 66,0 0-17,17-72 10,-1 65-64,3 2-7,5 5 25,5 0 9,-3 10-29,1 18-11,-6 9-21,-13 5 12,-8 7-20,-2-2-3,-26 2-4,-8-3-7,-3-8-21,3-10-43,10-11 6,6-13 20,8-4 21,5-12 26,4-13 18,3-2 30,0-2 20,0 3 2,12 3-15,6 10-4,0 6-6,4 7-27,3 4-10,0 19-7,-1 8-1,-4 7-2,-4 4-20,-8 3-53,-2-6-147,-6-7-321</inkml:trace>
  <inkml:trace contextRef="#ctx0" brushRef="#br1" timeOffset="-109324.83">967 16209 1148,'0'0'182,"0"0"-156,0 0 7,0 0 43,24 110-4,-24-60-14,0 0-51,0-4-4,-11-3-3,-2-11-54,7-7-88,-2-14-122,5-11-214</inkml:trace>
  <inkml:trace contextRef="#ctx0" brushRef="#br1" timeOffset="-109045.96">936 16220 779,'0'0'247,"0"0"-113,0 0 12,0 0-66,0 0-11,102 40 22,-56-7-45,1-1-24,-7-1-9,-4-2-11,0-6-2,-5 0-6,3-6-58,-4-6-58,0-8-54,1-3-32,-8 0-115,-2-17-131</inkml:trace>
  <inkml:trace contextRef="#ctx0" brushRef="#br1" timeOffset="-108780.79">1392 16090 129,'0'0'521,"0"0"-310,-69-84-44,60 78 34,6 4-50,3 2-25,0 14-56,0 23-52,11 18 20,1 8-3,3 0-16,0-7-12,-3-6-6,1-8-1,3-4-35,-5-9-79,2-7-92,-2-8-153,1-11-351</inkml:trace>
  <inkml:trace contextRef="#ctx0" brushRef="#br1" timeOffset="-108513.96">1590 16414 1264,'0'0'152,"0"0"-124,0 0 32,0 0 9,0 0-14,30 104-30,-30-61-20,0-6-5,0-3-19,0-7-82,0-6-77,0-11-116,0-10-276</inkml:trace>
  <inkml:trace contextRef="#ctx0" brushRef="#br1" timeOffset="-108228.5">2051 16449 972,'0'0'225,"0"0"-153,0 0 44,0 0-39,0 0-4,0 0-41,78-33-15,-57 33-15,1 0-2,-5 0-11,0 0-59,0 0-41,-4 0-116,-4 0-149,-2 0-292</inkml:trace>
  <inkml:trace contextRef="#ctx0" brushRef="#br1" timeOffset="-108187.59">2078 16511 1132,'0'0'151,"0"0"-67,0 0 19,0 0-29,0 0-27,0 0-47,36 29 0,-12-18-122,1-6-145,-4-5-360</inkml:trace>
  <inkml:trace contextRef="#ctx0" brushRef="#br1" timeOffset="-107655.37">3555 15741 611,'0'0'414,"0"0"-292,0 0-15,0 0-1,0 0 1,0 0-46,0-19-49,0 55 0,0 10 2,0 0 6,-3 4-15,3-8-2,-3-3-3,1-8 0,1-6-10,-1-6-22,2-5-18,0-9 20,0-2 10,0-3 17,5 0 3,10 0 12,3-3 4,4-6 8,2 2-6,3 4-3,2-2-13,2 2 1,-2 1-3,-2 2-2,-9 0-15,-6 0-39,-9 0-50,-3 0-120,-12 0-159,-12 0-91</inkml:trace>
  <inkml:trace contextRef="#ctx0" brushRef="#br1" timeOffset="-107379.89">3619 15930 806,'0'0'256,"0"0"-225,0 0 75,79-73 7,-54 66-41,4 7-29,-3 0-41,-2 3-2,-4 10-23,-7 0-50,-8 2-99,-5-5-88,-8-3-153</inkml:trace>
  <inkml:trace contextRef="#ctx0" brushRef="#br1" timeOffset="-107097.8">3662 15775 994,'0'0'92,"0"0"-4,63-77 37,-39 62-49,-2 8-24,3 4-45,-4 3-7,2 0-17,-4 11-73,-7 6-149,-6 3-212</inkml:trace>
  <inkml:trace contextRef="#ctx0" brushRef="#br1" timeOffset="-106814.43">4103 16075 667,'0'0'762,"0"0"-746,0 0 40,0 0 29,16 102-44,-16-63-25,0-1-16,-8-2-53,-1-7-89,-3-4-71,5-11-286</inkml:trace>
  <inkml:trace contextRef="#ctx0" brushRef="#br1" timeOffset="-106548.59">3079 16551 404,'0'0'163,"0"0"-21,0 0 58,0 0 0,0 0-14,0 0-59,28 14-18,58-14-4,35-1-28,26-15-20,26 0-3,16 4-11,-1 3 17,-3 6-29,-16 3-26,-11 0-3,-9 3 1,-18 3-3,-19 1-14,-21-3-37,-21 0-38,-26 1-13,-21-2-144,-23-1-180,-3-2-411</inkml:trace>
  <inkml:trace contextRef="#ctx0" brushRef="#br1" timeOffset="-105841.68">2494 17113 1078,'0'0'224,"0"0"-89,0 0-20,0 0-53,0 0-19,0 0-24,-16 58 8,-3 2-14,-3 2-8,0-6-5,3-11 0,5-12-9,10-16-15,1-9-10,3-8-1,0 0 28,3-5 7,12-14 3,13-3 11,1 0 10,6 3 7,1 2-8,-2 7-6,-4 3-14,6 3-3,-8 4 1,2 0-2,-5 0-17,-8 0-26,-1 0-36,-7 0-50,-7 0 5,-2 0 9,0-3 89,-7-10 27,-2 1 30,-2 3 72,1 1 18,3 3-2,3 2-24,3 3-32,-2 0-27,-3 20-22,-5 13 0,-2 9-2,2 2-2,4-2-6,2-2-6,5-6-8,0-7-45,5-5-57,14-10-135,8-8-116,3-4-291</inkml:trace>
  <inkml:trace contextRef="#ctx0" brushRef="#br1" timeOffset="-105547.39">2962 17416 384,'0'0'858,"0"0"-735,0 0-11,0 0 5,0 0-52,0 0-24,0-53-36,0 53-5,0 0-45,8 6-72,8 4-60,7-5-161,0-5-348</inkml:trace>
  <inkml:trace contextRef="#ctx0" brushRef="#br1" timeOffset="-105262.43">3265 17073 1030,'0'0'200,"0"0"-123,0 0 39,0 0-73,0 0-24,0 0 6,-15 118 4,10-65-22,5-9-4,0-7-3,8-12 0,9-8 0,5-10 0,5-7 1,6-5 12,1-19-9,-4-8-2,0-8-1,-8 1 1,-7-2-1,-7 7 1,-8 7 3,0 7 7,0 11 16,-7 1 0,-1 8-3,0 0-9,-2 18-3,4 18 2,0 13 1,1 11-5,2-2-5,2 0-5,1-9-1,0-11-18,0-6-45,0-6-64,9-14-77,3-9-129,7-3-227</inkml:trace>
  <inkml:trace contextRef="#ctx0" brushRef="#br1" timeOffset="-104865.37">3638 17104 810,'0'0'260,"0"0"-194,0 0 28,0 0-54,0 0-23,0 0 8,-4 108-19,8-66-6,13-5-4,3-4-4,0-10-3,7-9-16,-5-10-3,6-4 18,-2-7 12,-4-18 4,2-9 1,-2-4 1,-5-1-1,-2 3 21,-8 9 19,-7 8 6,0 5 1,0 11 8,-15 3-33,-4 2-14,-2 21-1,3 9 9,6 10-3,3 5-4,5 0-8,4-2 1,0-6-6,0-3-1,8-3-15,6-7-52,-2-2-38,-3-7-59,1-8-32,-2-5-174,-2-4-309</inkml:trace>
  <inkml:trace contextRef="#ctx0" brushRef="#br1" timeOffset="-104444.74">4277 17142 962,'0'0'119,"90"-90"-68,-46 49 81,-8 0-34,-5 8-13,-9 7-31,-7 6-20,-10 3-19,-2 4-10,-3 1 3,0 4-8,-8 0-4,-5 2 2,-3 4-2,-2 2 4,1 0 0,2 22-4,-3 17 4,5 19 4,-2 14 13,1 10 6,0 8-13,0 0 14,1-2-11,2-12-7,4-13-4,0-12-1,4-12-1,0-11 0,3-11-1,0-7-11,0-5-20,-2 0-26,-1-4-63,-3-1-62,-2 0-102,0 0-245</inkml:trace>
  <inkml:trace contextRef="#ctx0" brushRef="#br1" timeOffset="-104147.91">4177 17343 1068,'0'0'179,"0"0"-143,90-73 53,-50 58-29,9 1-32,3 4-28,6 1-18,-1 2-103,0-3-126,-4 0-115,-4-6-118</inkml:trace>
  <inkml:trace contextRef="#ctx0" brushRef="#br1" timeOffset="-103844.11">4876 17081 733,'0'0'248,"0"0"-135,0 0-19,0 0-52,0 0 19,-89 84-23,71-34-27,6 3-4,9-5-5,3 2 2,8-10-3,15-12 2,6-10-3,2-11 2,5-7 9,-3-7-8,-5-20 7,0-7-9,-5-9 1,-4-8-2,-3-5-7,-1-4-5,-4 4-17,-10 1-6,-1 3-2,-13 7 27,-16 5 10,-2 14 2,6 13 15,4 10 11,5 3 6,4 21-3,1 21 11,3 19 6,1 17-6,1 20-4,-1 8-8,4 1-8,1-5-5,2-16-13,0-13-4,0-12-17,8-13-65,9-12-27,2-14 19,0-13-123,-1-9-245</inkml:trace>
  <inkml:trace contextRef="#ctx0" brushRef="#br1" timeOffset="-103320.63">5090 17587 261,'0'0'965,"0"0"-860,0 0-60,0 0 8,0 0-22,0 0 5,74 63-25,-65-36-11,-6 0-15,-3-8-18,0-6-15,0-9-11,0-4-3,4-3 39,6-14 23,3-9 2,-4 0 33,6 3 26,-5-2-1,1 7 2,2 3-6,-3 7-2,5 7-10,0 1-18,3 0-16,-3 14-8,0 8-2,-9 0 0,0 3-2,-4-2-10,-2-6-26,0-3-14,0-9-10,0-5 26,0 0 36,0-5 2,0-16 4,0-6 8,0-6 1,10-3 5,14-3 0,4 4-2,4 6 14,-1 12 4,-3 11 14,-4 6-20,-6 11-21,-6 21-2,-8 11-7,-2 5 4,-2 0-4,0-4-1,0-9-27,0-7-35,0-9-112,-6-9-177,-6-10-499</inkml:trace>
  <inkml:trace contextRef="#ctx0" brushRef="#br1" timeOffset="-100960.15">9995 16229 581,'0'0'203,"0"0"-143,0 0 67,0 0 16,0 0 5,0 0-63,0 0-46,3-20-8,-3 20-1,0 2-15,0 16-3,0 2 0,-4 1 1,-8 0-9,3-4-1,3-1-1,-1-4 1,2-3-3,2-4 0,2 3 5,1-5-4,0 1 0,-2-3 2,2-1 7,0 1-7,0-1 4,0 0-4,0 0-3,0 0 6,0 2-3,0-2-1,0 0-2,0 0-2,0 0 1,0 0 0,0 1 0,0 1 0,0 1 1,0 5 0,0 1 2,0 7 0,0 4-1,0 4 0,-1 3 1,-2 0 0,0-2-2,0-7 0,0-3 0,0-8 1,3-2 0,0-3-1,0-2 1,-2 0 3,2 0 1,-3 0-1,3 0 2,0 0-2,-3 0-2,2 0-1,-4 0 0,2 0-1,0-4 0,-1 0 0,2-2-1,1-1-3,1 1-1,0-1 2,0 3 2,0 1 1,0 0 0,0 3 3,0 0 3,3 0-3,0 0 1,0 0-1,0 0 1,-2 0 0,1 0 0,-1 0-2,2 0 1,0 0-1,2 0 2,4 6-2,4 2 1,5 5 3,1-4-2,-2 2 3,1-4-2,-9 3-3,-2-5-1,-4-2 0,-1-2-1,-2-1 2,0 0 0,0 0-1,0 0-1,0 0-7,0-3-25,0-6-53,-9-5-83,-5 3-142,-10-7-249</inkml:trace>
  <inkml:trace contextRef="#ctx0" brushRef="#br1" timeOffset="-100613.95">9942 16263 816,'0'0'110,"0"0"-96,0 0 80,0 0 24,0 0-4,0 0-48,53-76-21,-39 68 9,2 6 7,2 2-13,6 2-30,12 23 6,8 11 6,6 10 0,2 9-2,0 3-10,-7-1-4,-5-1-7,-9-6 8,-7-9-11,-4-10-3,0-9 0,-1-12-2,-2-6-10,3-4-34,-4-9-31,-3-16-42,-4-7-9,-4-6-30,-3-8 3,-1-5-101,2-4-76</inkml:trace>
  <inkml:trace contextRef="#ctx0" brushRef="#br1" timeOffset="-100314.64">10556 16126 482,'0'0'275,"0"0"-167,0 0 30,0 0 16,0 0-2,0 0-46,-48-32-61,48 76 5,0 13 23,0 4-24,2-2-18,0-4-17,0-3-13,1-4-1,3-3-60,6-6-103,2-6-121,3-8-190</inkml:trace>
  <inkml:trace contextRef="#ctx0" brushRef="#br1" timeOffset="-99981.51">10729 16631 882,'0'0'159,"0"0"-144,0 0 3,0 0 56,0 0 31,0 0-47,0-25-43,0 25 0,3-2 23,2 2 2,6 0-13,8 8-17,3 16 20,2 8-1,-8 7-25,-6 3 11,-8 0-13,-2 2-2,-6-7 0,-16-2-35,-4-9-9,-4-8-10,1-11 14,0-7 11,2 0 29,5-14 0,6-6 22,6-6 29,7-1 28,3 1-18,4 5 5,17 8-11,5 8-21,6 5-16,2 2-11,4 18-6,-7 7-1,-4 4 0,-8-2-2,-5-3-29,-4 0-35,-4-10-67,3-9-82,4-7-168,7-9-292</inkml:trace>
  <inkml:trace contextRef="#ctx0" brushRef="#br1" timeOffset="-99698.72">11312 16491 1303,'0'0'48,"0"0"-39,0 0 5,96-41 34,-69 41-5,3 0-43,-2 0-42,-3 9-32,-10 2-120,-6 0-228</inkml:trace>
  <inkml:trace contextRef="#ctx0" brushRef="#br1" timeOffset="-99431.8">11306 16627 840,'0'0'465,"0"0"-464,0 0 28,0 0 11,0 0-40,81-12-23,-48 12-189,2 0-166,1 0-275</inkml:trace>
  <inkml:trace contextRef="#ctx0" brushRef="#br1" timeOffset="-98956.11">12595 15853 960,'0'0'111,"0"0"-6,0 0 41,0 0-59,0 0-31,0 0-7,20 83-13,-20-36-22,0-1-6,0 0-5,0-6 0,0-7-3,0-11-9,-2-10-18,2-6-7,0-6 16,0 0 10,0 0 8,2-3 12,7-3-2,4 1 16,7 3-2,3 2-4,6 0-4,2 0-4,-1 7-1,3-1-8,-4 0-3,1-3-1,-4-1-36,-6 0-73,-9 1-107,-10 0-164</inkml:trace>
  <inkml:trace contextRef="#ctx0" brushRef="#br1" timeOffset="-98594.25">12700 16058 730,'0'0'312,"0"0"-289,0 0 86,60-79 35,-31 70-50,-2 5-44,-6 4-39,-2 0-11,-7 0-2,-5 3-13,-5 3-56,-2 2-72,-7 2-27,-13-1-50,-8-2-44,-4-6 21,2-1 73,7-1 170,4-16 151,5-5 64,5 1 12,0-8-17,9 3-34,0-2-27,12 3-45,9 3-31,4 5-16,1 1-27,2 5-10,2 9-20,0 2 0,-5 0-32,2 17-81,-8 9-115,-1 2-151</inkml:trace>
  <inkml:trace contextRef="#ctx0" brushRef="#br1" timeOffset="-98138.48">13056 16143 850,'0'0'225,"0"0"-214,0 0 67,0 0 31,0 0-30,0 0-44,0 0-25,54-68-4,-42 68 17,4 0-3,2 16-13,-1 14 7,-3 11 3,-9 5-10,-5 3-7,0-4-7,-8-6-31,-11-8-16,4-11-6,-1-10-11,4-10 45,3 0 26,4-5 25,2-12 54,3-5 8,0 1-16,0 3-5,9 6-24,3 3-10,0 8-15,4 1-17,7 1 0,-2 14-2,1 2 0,-1 3-9,-3-3-15,0-1-15,-5-5-7,2-3-16,-3-1-23,0 0-74,-3-2-36,-3 2-122,-3-2-34</inkml:trace>
  <inkml:trace contextRef="#ctx0" brushRef="#br1" timeOffset="-97719.59">12294 16666 610,'0'0'349,"0"0"-268,0 0 104,0 0-24,128 0-35,-13-4-10,36-5-30,31-4-27,21 2-8,-7-1-9,-14 7 8,-21 1-30,-18 4-12,-20 0-3,-20 0-3,-21 0-2,-23 0-7,-21 0-30,-16 0-16,-13-1-5,-7 0-3,-2-5-36,-7 1-92,-15-4-51,-7 1-54,-1 0-236</inkml:trace>
  <inkml:trace contextRef="#ctx0" brushRef="#br1" timeOffset="-96765.5">12268 17034 1098,'0'0'158,"0"0"-71,0 0-35,0 0-34,0 0 35,-8 122-10,-4-60-24,-3-2-17,0-5 4,0-9-3,4-14-1,7-15-2,4-8-1,0-8 0,0-1 1,8 0 6,9-1 17,7-8 5,0 1-8,2 1-12,-1 0-4,0 1-4,0 0 0,2-1-18,-3-3-54,-1-1-61,-6-3-94,-6-2-88,-8-4-107</inkml:trace>
  <inkml:trace contextRef="#ctx0" brushRef="#br1" timeOffset="-96465.76">12455 17248 527,'0'0'326,"0"0"-73,0 0-22,0 0-85,0 0-27,0 0-51,-28 4-40,20 37 6,2 7-5,-1 2-22,-2-5 1,3-6-7,0-4-1,5-6-26,1-10-45,0-7-93,10-9-120,9-3-226</inkml:trace>
  <inkml:trace contextRef="#ctx0" brushRef="#br1" timeOffset="-96426.86">12607 17263 1114,'0'0'174,"0"0"-137,0 0 51,0 0-28,0 0-50,0 0-10,6-34-38,-6 49-77,2-1-95,15-9-204</inkml:trace>
  <inkml:trace contextRef="#ctx0" brushRef="#br1" timeOffset="-96068.52">12877 17006 1198,'0'0'142,"0"0"-116,0 0 19,0 0-42,0 0 9,-2 84 1,2-37-10,0 3-3,16-6-3,1-6-6,4-10-16,1-12-5,2-13-3,0-3 9,-2-17 18,3-17 1,-8-7-3,-9 0 8,-3 0 0,-5 3 8,0 8 23,-11 8 1,-1 9-5,3 7 2,0 6-2,2 6-13,-4 24-8,4 10 4,2 10 6,5 6-8,0-3-5,0-10-3,2-4-11,10-9-55,0-7-90,3-12-81,2-9-203</inkml:trace>
  <inkml:trace contextRef="#ctx0" brushRef="#br1" timeOffset="-95684.97">13248 17056 780,'0'0'239,"0"0"-163,0 0 95,0 0-60,0 0-73,0 0-24,-1 23-8,1 21-1,0-4-1,5-2-1,12-1-1,0-12-2,1-5-1,-3-10 0,4-10-7,-2 0-1,3-21 1,0-10 2,-4-8 2,-4 2 4,-6 0 5,-5 4 2,-1 8 17,0 7 8,0 8-5,-7 7 12,4 3 8,-1 9-25,2 22-6,2 8 10,0 10-5,3 5-2,6-1-18,-3-2-1,-2-6-1,-2-9-53,-2-5-82,2-9-52,-1-8-181,4-8-166</inkml:trace>
  <inkml:trace contextRef="#ctx0" brushRef="#br1" timeOffset="-94986.94">13621 17142 492,'0'0'147,"0"0"12,0 0-7,102-60-48,-59 32-13,6-4-26,-4-3-6,-8-6-12,-5 3-2,-8-1-10,-13 3-13,-5 2 0,-6 0-5,-10 5-9,-13 5 1,-5 8-6,1 10-3,4 6-3,2 16 3,9 25 4,7 20 5,5 19 9,2 9 0,14 1 0,1 2 2,-2-10 0,1-7-13,-1-14-4,0-15-2,-5-14-1,-4-8-27,-4-8-50,-2-6-36,-2-6-104,-14-4-63,-7 0-143</inkml:trace>
  <inkml:trace contextRef="#ctx0" brushRef="#br1" timeOffset="-94402.83">13766 17333 702,'0'0'197,"0"0"-83,0 0 21,109-79-55,-51 60-37,11 1-18,-1-1-21,-3 1-4,-4 0-12,-6-1-17,-3 1-22,-6-3 13,-7 1 4,-6-2 29,-12 5 5,-6 3 22,-11 2 28,-4 7 24,0 5-3,-6 0-17,-13 9-39,-5 20-8,3 12 1,6 8-1,12 7 4,3 1-7,19-7 1,14-5-1,5-12-3,2-10 3,1-9-4,-5-11 2,-3-3 5,-6-10-1,-7-20-6,-7-8-11,-9-10-15,-4-8 0,0-2-5,-10-2-5,-11-6-13,-1 6 3,1 4 25,-5 9 16,3 8 5,-1 12 12,3 10 3,6 9 7,4 8 7,1 0-4,4 16-3,5 19 10,1 18 6,3 13 5,15 9-13,2 12 5,-2 2 5,-4-2-8,-1-7-7,-2-13-14,0-13-8,1-8-3,1-10-22,-4-4-68,-1-8-36,-2-6-55,2-9-50,2-5-131,4-4-128</inkml:trace>
  <inkml:trace contextRef="#ctx0" brushRef="#br1" timeOffset="-93878.92">14764 17515 708,'0'0'308,"0"0"-201,0 0 48,0 0-42,0 0-67,0 0-19,40 7-4,-32 20-13,-4 2-7,-3 0-3,-1-2-10,0-7-14,0-6-18,0-8-6,0-6 12,0 0 32,8-14 3,3-10 2,2-6 9,3-3 17,2 4 17,0 4 24,-1 1-7,-2 10 1,-2 8-16,0 6-16,2 0-26,-1 15-4,-3 7-1,-3 6 0,-7 2-13,-1-2-19,0-6-27,0-5-9,-6-9 16,3-5 21,3-3 32,0-3 14,0-18 23,0-2-11,10-5 12,5 3-11,0-1 3,1 6-1,2 4 1,-1 6-13,0 7 3,2 3-13,3 0 3,-2 16-3,1 1-2,-3 6-1,-3-3-4,-7 6-2,-3-2 0,-2 0-9,-3-2-26,0-6-49,1 0-77,3 1-191,-4-7-443</inkml:trace>
  <inkml:trace contextRef="#ctx0" brushRef="#br1" timeOffset="-91859.95">5486 16570 825,'0'0'367,"0"0"-324,0 0 14,0 0 50,0 0-8,0 0-34,0 0-41,86-40-21,-69 40-1,-2 0 2,3 0-4,0 0 0,0 1-64,-6 0-58,-6 1-83,-2-2-116,-1 0-163</inkml:trace>
  <inkml:trace contextRef="#ctx0" brushRef="#br1" timeOffset="-91567.36">5494 16640 385,'0'0'596,"0"0"-481,0 0 19,0 0-5,0 0-35,0 0-21,-12 8-55,31 0-18,8-2 0,7 2-38,5-3-67,2-4-105,3-1-145</inkml:trace>
  <inkml:trace contextRef="#ctx0" brushRef="#br1" timeOffset="-90839.65">15352 16675 791,'0'0'537,"0"0"-478,0 0 6,0 0 25,0 0-16,83-32-9,-58 32-51,2 0-7,0 0-7,-3 2-3,-1 2-18,-1 1-56,-6-3-88,-2 1-121,-6-3-211</inkml:trace>
  <inkml:trace contextRef="#ctx0" brushRef="#br1" timeOffset="-90532.95">15283 16808 719,'0'0'561,"0"0"-532,0 0-5,0 0 61,97-14 7,-61 11-47,1 3-45,1 0-17,2 0-115,-4 0-214</inkml:trace>
  <inkml:trace contextRef="#ctx0" brushRef="#br1" timeOffset="-68351.54">6347 16246 646,'0'0'159,"0"0"-136,31-113 33,-1 65 44,4 6 19,-2 6 9,-6 15-53,-1 11-44,1 10 4,4 10-12,5 20-19,-6 12-3,-5 9-1,-9 2-6,-12 1-31,-3 0-11,0-5-21,-15-5-6,-6-5 4,-4-10 8,-2-7-10,-1-8 22,2-8 33,3-6 18,7 0 9,5-4 29,6-10 42,5-2-8,0 3 0,0 3-1,10 3-8,13 7-22,5 0-22,11 13 0,1 17-11,-1 9 12,-4 4-9,-12 6-7,-12 0-1,-11 2-1,0-4 0,-24-5-2,-9-6 0,-6-7-8,-3-8-6,-2-7 3,-1-9 8,3-5 3,2 0 0,9-16-2,7-8-18,15-2-32,9-3-22,15-1-40,20 2-45,10 0-70,11-2 23,3 0-75</inkml:trace>
  <inkml:trace contextRef="#ctx0" brushRef="#br1" timeOffset="-68003.75">6939 16425 440,'0'0'178,"0"0"-134,0 0 92,0 0 32,0 0-44,0 0-83,22-3-14,-39 51 30,0 13 24,5 3-30,6 3-26,6-10 28,0-8-26,8-12 1,12-14-19,9-9 0,2-9-5,2-5 3,0-10 0,0-16 4,-8-4 7,-7-8 4,-6-3-10,-9-2 1,-3 1-4,0-1 0,-8 6-6,-14 4 0,-5 6-3,-2 11-7,0 5-12,5 10-29,3 1-11,4 6-23,12 9-104,5-1-109,0-1-176</inkml:trace>
  <inkml:trace contextRef="#ctx0" brushRef="#br1" timeOffset="-67655.76">7412 16404 1071,'0'0'24,"0"0"-19,0 0 43,-29 100 21,18-43 26,5-1-64,4 0-21,2-6 12,0-8 0,15-6-11,0-10-6,4-9-3,1-9 2,1-8 2,2 0 6,3-20 17,-2-9 0,-1-6 0,-6-4-5,-6-5-5,-10 0-12,-1-4-2,-6-1-5,-17-1-3,-3 6-13,-1 13-15,3 11 15,2 11-13,-1 7-35,4 2-24,-2 4-59,9 9-89,5-2-239</inkml:trace>
  <inkml:trace contextRef="#ctx0" brushRef="#br1" timeOffset="-63416.74">7063 17481 687,'0'0'15,"0"0"52,0 0 43,0 0 13,0 0 3,0 0-33,100-92-10,-27 50-14,5-8-2,-4-6-14,-3 6-18,-9 5-11,-4 7-16,-3 7-8,-3 2-2,-4 0-41,-3-3-47,-8 3-82,-4 2-22,-8 9-262</inkml:trace>
  <inkml:trace contextRef="#ctx0" brushRef="#br1" timeOffset="-63105.89">7142 17616 545,'0'0'167,"0"0"-1,0 0-3,0 0-2,109-90-35,-52 45-56,7-3-24,9-6 2,-2 0-21,2 3-4,0 4-18,-10 7-5,-7 5-2,-10 8-34,-5 5-34,-3 3-21,-1 0-62,3 2-47,2-8-147,0-1-154</inkml:trace>
  <inkml:trace contextRef="#ctx0" brushRef="#br1" timeOffset="-58085.01">16482 16508 659,'0'0'97,"0"0"-33,0 0 6,-6-77-14,5 62 17,-2 1 11,-4 0-19,-3 1-30,-6-1-5,-6 2-13,-4-1-5,-1 2 0,-4 2 3,-3 5-5,-3 4-4,-4 0-5,-5 15 0,3 10 1,0 13 0,7 13 5,13 14 7,11 10 12,11 2 10,1-4-11,15-8-6,9-9-15,3-13 6,3-11-6,0-12 0,4-9 0,3-11-4,0-2 0,-1-21-5,-5-7 3,-13-4 2,-14-3 3,-4-4 4,-6 5-3,-17 0 0,-4 7-1,-5 4 0,4 9-3,0 10-4,0 6-7,1 2 2,-1 19-7,1 6-15,2 6-7,6-1-9,10-2-28,9-3 6,0-6-31,20-5-55,13-10-83,4-6-52</inkml:trace>
  <inkml:trace contextRef="#ctx0" brushRef="#br1" timeOffset="-57666.6">16710 16566 172,'0'0'645,"0"0"-556,0 0-33,0 0 13,0 0-10,0 0 15,-50 66 0,39-21-33,7 7-17,2 1 2,2 1-3,0-2-6,5-9 1,8-4-9,7-12-4,3-9-1,3-10 4,3-8 4,3 0 17,-2-16-4,-5-8 3,-5-8 6,-6-3-3,-9-6-10,-5-2-2,0-8-12,-21-4-7,-7 2-3,-7 6-7,3 9-3,-1 18 13,7 8-7,1 12-9,-2 0-22,2 5-15,2 8-13,6 6-43,8 0-97,7-2-90,2 0-157</inkml:trace>
  <inkml:trace contextRef="#ctx0" brushRef="#br1" timeOffset="-56957.03">17223 16806 1131,'0'0'204,"0"0"-173,0 0 39,0 0-9,0 0-10,0 0-16,0-24-35,0 24-34,-3 9-39,-3 1-60,-1-8-154,7-2-356</inkml:trace>
  <inkml:trace contextRef="#ctx0" brushRef="#br1" timeOffset="-50279.62">16751 17594 536,'0'0'214,"0"0"-142,0 0 19,0 0 30,0 0 0,0 0-7,77-91-26,-19 50-29,13-4-7,4-5-8,3 2-3,-3-1-7,-7 6 3,-5 2-21,-11 4-12,-10 8 2,-14 5-5,-13 12-1,-7 7-21,-7 5-43,-1 0-75,0 2-73,0 20-64,-10 7-109</inkml:trace>
  <inkml:trace contextRef="#ctx0" brushRef="#br1" timeOffset="-49975.36">16779 17786 800,'0'0'168,"0"0"-72,0 0 103,0 0-47,0 0-63,91-81 8,-22 30-36,17-9-27,18-14-1,6 1 0,-1-4 1,-5 6-13,-10 6-8,-12 2-9,-15 15-4,-15 7-2,-19 19-47,-17 12-74,-13 5-156,-3 0-381</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1T09:49:29.801"/>
    </inkml:context>
    <inkml:brush xml:id="br0">
      <inkml:brushProperty name="width" value="0.05292" units="cm"/>
      <inkml:brushProperty name="height" value="0.05292" units="cm"/>
      <inkml:brushProperty name="color" value="#1F497D"/>
    </inkml:brush>
  </inkml:definitions>
  <inkml:trace contextRef="#ctx0" brushRef="#br0">18370 4541 651,'0'0'134,"90"-20"-116,-39 8 40,9 1 47,2-1-43,4 1-16,2 0-6,-2 3-22,-3 2-6,-4 2 0,-11 0-7,-8 3 1,-15-1-5,-8 0-1,-5 1 0,-8 1 0,-1 0-2,-3 0-10,0 0-11,0 0-4,-3 0 3,-10 0 6,-7 0 9,-8 0 7,-10 0-3,-3 0 3,-5 0 2,3 0 0,5 1 6,8 4-3,11-4 8,12 1 5,7-2 5,0 0 29,31 0 21,23 0-39,22-4-19,15-6 5,-3 0-4,-9 1 4,-16 4-2,-11 3-7,-13 0-4,-14 2-4,-9 0-1,-12 0-5,-4 0-51,-5 5-44,-25 4 56,-12-2-16,-10-2-7,-4 0 2,0 0 51,6-2 2,2-3 6,6 0 6,6 0 1,8 0 8,11 0 9,11 0 24,6 0 2,0 0 18,14 0-18,19 0-3,11 0-32,8 0-5,-2 0 0,-6 0-2,-6 0-2,-6 0-2,-3 0-11,-5 0-64,-7 0-32,-3 0-35,-11 0-136,-3 1-106</inkml:trace>
  <inkml:trace contextRef="#ctx0" brushRef="#br0" timeOffset="29243.13">10244 5727 454,'0'0'314,"0"0"-297,93-27 66,-51 23 24,10 1-10,11 3-12,4 0-35,10 0-7,1-1-4,1-3-7,-1-1-7,-4 0 9,-8 0-4,-4 0 4,-7 0-24,-11 3 16,-9-2-14,-12 1-2,-7 2-5,-10 1-3,-4 0-1,-2 0-1,0 0-9,0 0-35,-6 0-19,-18 0-11,-9 3 18,-10 2 5,-8 5 42,-7 1-7,-2 3 15,2-3 2,8-1 5,14-3 3,18-5 12,12-1 0,6-1 12,13 0 21,30 0-9,23-6-22,16-6 12,8-4-16,2 3-1,-2 3-13,-4 1-5,-2 5-77,-16-4-197,-17 2-397</inkml:trace>
  <inkml:trace contextRef="#ctx0" brushRef="#br0" timeOffset="30048.77">10789 5709 568,'0'0'354,"0"0"-344,0 0 15,100-16 9,-42 15 47,8-1-62,3-3-11,-4 2-8,-6 0-39,-9 1-97,-14-1-150,-11 0-83</inkml:trace>
  <inkml:trace contextRef="#ctx0" brushRef="#br0" timeOffset="33593.7">20784 557 1143,'0'0'24,"0"0"-20,0 0 20,0 0 24,2 95 15,-1-48-15,-1 0-23,0-3-15,0-6-7,0-3 3,0-9-6,0-6-13,0-6-42,0-7-47,0-7-21,0 0-66,0-7 40,0-13 4,0-6-1,0-5 96,-6-4 50,-5-5 0,0-4 8,2 1 27,3 4 57,3 3 9,3 7 17,0 3-20,1 6 8,13 5-19,6 5-28,6 8 4,7 2-12,6 12-15,2 21 0,2 9 0,-7 9-3,-8 2-24,-10 0-5,-9-4 2,-7-8-6,-2-5 2,0-7-1,-16-5-1,-4-7-6,-5-9-11,-4-7-3,0-1-9,-3-4-25,4-13-16,6-1-52,8-2 2,13 3-74,1 0-68</inkml:trace>
  <inkml:trace contextRef="#ctx0" brushRef="#br0" timeOffset="33889.43">21444 657 783,'0'0'233,"0"0"-220,0 0 86,-25-87 10,2 76-50,-4 6-37,-3 5-21,0 11 1,3 19-2,3 10 4,9 6 5,11 0-6,4-2-3,1-10 0,19-3 0,3-9 0,2-5-12,2-8-79,-1-4-15,4-4-62,3-1-147,0 0-32</inkml:trace>
  <inkml:trace contextRef="#ctx0" brushRef="#br0" timeOffset="35333.87">22047 680 968,'0'0'70,"0"0"-64,0 0 14,0 0-4,0 0 19,0 0-20,5 94-8,-5-70-2,0-3-10,0-6-10,0-5-3,1-8-14,2-2 7,-1 0 16,1-8 9,-2-11 5,2-3-2,0-1 10,2-2 3,-2 3 3,1 0 3,-1 4 17,2 3 2,-2 6 2,1 3-7,3 1-12,2 5-7,4 0-17,3 7-5,3 12 0,2 7 5,-4 1 1,-2 1 4,-5-4-1,-6-2-8,-3-5 4,-1-4-37,0-5-1,0-5-11,0-3 48,0 0 1,0-10 19,4-11-9,-1-6-6,3-1 21,0 0 1,2 3-2,-3 6 9,0 7 9,-2 7-15,0 5-10,-2 0-17,5 3-8,4 14-17,0 7 20,3 0 3,0 1-7,-4 1-16,3-3-45,-1-5-23,1-3-29,2-6-64,5-8-124,1-1 115,1-1 93,-4-15 102,-1-4 101,-6-5 42,-2 2 20,-4 1-31,-4 5-18,0 9-25,0 3-35,0 5-48,0 0-6,-2 15 0,0 9-5,2 3 5,0 3-3,16-2-3,5-6-13,7-7 6,0-6-8,-3-6 16,-3-3 5,-3 0 15,-8-9-14,-4-9 11,-5-3-5,-2-4-7,0-1-6,-15 2-19,-6 1-7,-1 7-63,2 4 43,7 9 23,5 1 8,7 2 16,1 0 3,0-3 4,1 1 3,14-4 19,5-2 20,4-5-6,2-2 0,0-3 1,-4-4-16,2-8-11,-5-1 4,-5-8 8,-7-6-6,-4-2-8,-3 1 8,0 6-17,0 11 17,-5 4 24,-3 8-25,6 11 1,1 6-8,-2 23-10,3 24 0,0 17 5,0 8 21,10-5-12,6-5-10,5-5-4,-2-7 3,7-10-3,1-5-38,-3-6-36,-6-5-14,-6-7-89,-11-6-94,-1-5-192</inkml:trace>
  <inkml:trace contextRef="#ctx0" brushRef="#br0" timeOffset="35880.34">22819 626 694,'0'0'249,"0"0"-246,0 0 37,104-37 48,-74 33-25,-5 3-30,-1 1-18,-3 0-6,-6 0-9,-2 0 0,-5 0-1,-2 0-2,-2 0-11,0 8-17,1 9 21,4 2 10,0 2 15,4 4-14,2-3 1,2-3-2,-1-7-26,0-1-16,-5-7-3,-1-4 13,-5 0-24,-4 0 56,-1-15-10,0-2-4,0-5 14,0 3 11,0-1-2,0 1 26,0 4 26,11 2-20,3 5-5,6 4-1,4 4-6,3 0-10,1 11-4,-1 11-5,-7 1-10,-3 3 3,-6 3-3,-7-3-2,-4-2-6,0-6-16,0-6-2,-4-3 15,-3-9 11,5 0 6,-1-10 21,3-11-8,0-8 4,0-3-2,0-1-21,12 0 0,6 7-90,2 4-95,-2 8-251</inkml:trace>
  <inkml:trace contextRef="#ctx0" brushRef="#br0" timeOffset="41003.06">21013 1676 514,'0'0'99,"0"0"-90,0 0 90,0 0-27,0 0-20,0 0-17,0 0-32,0-11 26,0 11-2,0 0 4,0 0 6,0 0 0,0 0 2,0-2-10,0 1 6,0-2-5,0 0-8,0-2-13,0-4 7,0 2 1,0-1 6,0 2-13,-1 3 12,1 0 3,0 3-7,0 0 3,0 0-21,0 8-1,0 13-19,0 11 20,1 8 8,-1 4-3,0 1 8,0-2-13,0-5 7,0-4-3,0-7 2,0-4-5,0-5 3,0-6-4,0-6 4,0-3 1,0-3-5,0 0-16,0 0 6,0-9-62,0-7-91,0-4-55,0 0-82,8 3-192</inkml:trace>
  <inkml:trace contextRef="#ctx0" brushRef="#br0" timeOffset="41236.65">21178 1860 767,'0'0'36,"0"0"-9,0 0 79,0 0-27,0 0-13,0 0-31,25 4-9,-25-4 3,0 0-6,0 0 11,0 0-7,0 0-12,0 0-6,0 0-9,0-2-58,-4-3-72,-3 0-102,3-2-210</inkml:trace>
  <inkml:trace contextRef="#ctx0" brushRef="#br0" timeOffset="42323.38">21782 1848 518,'0'0'181,"0"0"-131,0 0 83,0 0-33,0 0-45,0 0-6,70-43-9,-42 24-6,1-4-4,-2-4-10,-5 1 12,-6-2-14,-2 2 2,-11-3-7,-3 3 13,0 1-23,-8 6-3,-9 9 0,3 6 13,-2 4-13,3 12-9,0 22-1,4 14-2,8 11 12,1 1 6,0-2 2,9-5 3,7-12-9,2-7-2,3-10-3,1-7 1,-2-8-1,5-4-15,-3-5-25,4 0-26,0-13-7,1-8-100,0-3-156,0 1 3</inkml:trace>
  <inkml:trace contextRef="#ctx0" brushRef="#br0" timeOffset="42668.97">22280 1768 80,'0'0'598,"0"0"-473,0 0-22,0 0 45,0 0-26,0 0-37,12-49-85,-17 59-10,-11 10 10,-8 8 10,-4 3-4,-2-1 0,3-7-6,2-3-41,4-6-34,9-8-31,2-4-61,4-2 4,3-2 72,3-15 77,0-3 14,0 0 96,3 0 2,7 1 53,2 3-61,-5 4 7,0 7-7,-3 5-19,3 0-45,1 8-25,1 11 1,2 6-2,2 6 3,-3-2 6,3-1-9,3-3-3,1-3-88,9-5-45,0-4-118,2-7-184</inkml:trace>
  <inkml:trace contextRef="#ctx0" brushRef="#br0" timeOffset="43043.41">22559 1753 865,'0'0'150,"0"0"-150,0 0 58,0 0-20,0 0-21,-79 2 0,57 29-11,2 7 0,13 2-5,4-3 1,3-5-4,13-9-6,7-6-23,3-9 0,4-8-11,0 0 33,-2-1-2,-1-16 7,-1-4 2,-2-1-2,-4 0 4,-6 5 2,-5 7 27,-3 3 27,-2 7 8,-1 0-5,2 0-57,0 3-2,3 14 0,0 4 11,-1 1-2,1-5-7,1-2-2,-2-6-30,6-6-83,0-3-82,-3 0-197</inkml:trace>
  <inkml:trace contextRef="#ctx0" brushRef="#br0" timeOffset="43204.37">22759 1688 1207,'0'0'97,"0"0"-90,0 0 21,0 0-7,0 0-21,0 0-73,25-30-172,-16 37-195</inkml:trace>
  <inkml:trace contextRef="#ctx0" brushRef="#br0" timeOffset="43419.66">22939 1573 1229,'0'0'99,"0"0"-93,0 0 24,0 0-24,0 0 9,1 117 12,-6-68-18,2-3-9,3-5 2,0-7-2,0-6-34,4-6-48,5-4-89,-1-4-123,-7-8-165</inkml:trace>
  <inkml:trace contextRef="#ctx0" brushRef="#br0" timeOffset="43623.06">22919 1810 307,'0'0'293,"0"0"-159,0 0 58,0 0-39,0 0-21,0 0-63,58-25-48,-31 17-21,4 3-10,4 4-130,3-1-152,-5 2-182</inkml:trace>
  <inkml:trace contextRef="#ctx0" brushRef="#br0" timeOffset="44169.02">23293 1782 775,'0'0'103,"0"0"-78,0 0 51,0 0-35,0 0-15,-87 4-11,65 19-12,4-1-3,5 4-4,7-3-21,6-5-47,0-4 6,0-8-9,9-6 7,5 0 68,0-2 26,3-13 22,-1-5 16,0 3 5,-5 5 1,-2 4-21,-4 5-11,-2 3-12,2 0-26,0 11-15,5 4 15,3 6 5,1-4-5,2-5 0,4-4-29,4-6 4,2-2 0,2-9 21,-2-13 3,-5-10-5,-5-5 2,0-10-5,-3-2-1,-7-5 8,-5 0-4,-1 5 1,0 9 5,-1 8 25,-7 17 4,1 12-15,-6 4-14,3 34 4,-2 12 5,-1 10 2,5 2 14,7 1 0,1-6-14,0-6-7,14-9-4,-1-6-38,-3-8-70,-3-8-72,-5-8-128</inkml:trace>
  <inkml:trace contextRef="#ctx0" brushRef="#br0" timeOffset="44357.22">23472 1788 731,'0'0'211,"0"0"-174,0 0 69,0 0-5,0 0-20,95-52-33,-77 54-31,2 12-6,-6 2 0,-3-1-7,-2 3 3,-1-5-7,-3 0-36,0 1-93,-5-3-110,0-8-332</inkml:trace>
  <inkml:trace contextRef="#ctx0" brushRef="#br0" timeOffset="44504.85">23722 1666 467,'0'0'702,"0"0"-702,0 0-13,0 0 8,0 0-20,0 0-106,44-36-183,-43 55-151</inkml:trace>
  <inkml:trace contextRef="#ctx0" brushRef="#br0" timeOffset="44926.01">23790 1831 296,'0'0'37,"0"0"-23,0 0 10,0 0 5,0 0 18,92 60-31,-80-60-16,-6-2-5,-6-13-12,0-4-17,0-3 23,-6 0 11,4 3 44,2 2 57,0 2 70,6 7-36,6 4-24,2 4-29,1 0-27,2 8-34,-1 11-12,-2 2-8,-6 1-1,-4-2-3,-4-3-22,0-5-60,0-4 40,0-6 38,0-2 7,0-8 25,3-16 2,14 0 22,2-5 5,5 3 34,-2 9 11,-2 4-29,-4 8-1,-2 5-21,-2 0-48,0 21-10,-1 10 7,-4 9-56,-7 1-106,0 4-222</inkml:trace>
  <inkml:trace contextRef="#ctx0" brushRef="#br0" timeOffset="45352.28">22484 2389 254,'0'0'34,"0"0"92,62-84 37,-42 40-21,-3-2-13,-8 0 5,-8 3-81,-1 11 26,-1 11-1,-13 11-16,1 10-39,0 13-9,2 29-7,5 21 11,6 13 21,0 10-22,2-3 0,5-3-11,-3-8-6,-4-10-2,0-15-59,0-13-63,-4-13-87,-18-8-197</inkml:trace>
  <inkml:trace contextRef="#ctx0" brushRef="#br0" timeOffset="45922.7">22364 2514 825,'0'0'135,"134"-61"-126,-69 41 96,-14 8-11,-9 8-36,-17 4-33,-10 0-25,-6 0-3,-6 9-8,-3 8 3,0 7-4,0 2 12,-3-1 15,0-1-14,3-7-1,0-5-9,13-5-5,7-6 2,1-1 1,0 0 4,-5-12-1,-6-7 5,-5-4-2,-5-4-6,0 1-28,-6 2-1,-10 4-12,2 6 9,1 4 6,8 6 22,4 3 15,1-1 8,0 2 17,9-1-5,8-1 20,3-3-13,-2 2 5,0-6-18,0-2-1,-1 0-1,0-6 4,-4 0 13,-3-2 4,-4 2-1,-6 3-15,0 7 3,0 4-2,0 3-18,0 0-4,0 5-8,0 14 8,0 7 4,0 8 14,8 1 11,0-1 8,-2-1-12,0-2-12,-1-6-4,2-5-5,-1-1-7,2-9-72,6 0-45,0-4-93,3-6-220</inkml:trace>
  <inkml:trace contextRef="#ctx0" brushRef="#br0" timeOffset="46725.18">23274 2313 722,'0'0'354,"0"0"-311,0 0 66,0 0-47,0 0-47,0 0 17,34 79-29,-31-45 4,-3-2-7,0-4-37,0-5-33,0-9 20,0-7 9,0-7 10,7-2 31,-3-17 15,3-6-3,-1-1 20,0 1 7,2 3 7,0 7-10,1 3 3,1 8-17,-1 4-14,5 0-8,2 4-4,1 15 0,-1-1 4,-4 3 0,-2-2 0,-5-2-23,-4-6-36,-1-4 14,0-5-2,0-2 29,0-2 18,0-18 15,0-4-6,0-2 19,0 0 21,8 3-12,0 9 10,1 2-6,-4 7 1,0 5-8,-1 0-25,3 5-9,4 13-11,-2 5 4,-1 4 7,-2 1-24,1-2-34,0-1-38,5-3-37,5-5-86,5-9-172</inkml:trace>
  <inkml:trace contextRef="#ctx0" brushRef="#br0" timeOffset="47962.99">23821 2382 651,'0'0'126,"0"0"-51,0 0 59,0 0-73,0 0-61,0 0-4,-64 0-2,43 31-27,8 3 6,8-3-14,5-8-2,0-7 11,4-10 9,9-6 23,3 0 27,-4-10 61,2-10-17,-1-4-16,-2 2-7,-2 5-6,-3 4-15,-1 5-13,-4 8-14,-1 0-2,1 0-43,-1 14-18,4 5 30,0 1-31,1-1 24,1-2 1,1-6-12,8-5 0,2-6-9,2 0 1,-3-2 59,-1-15 13,-3-3 5,-4 0 0,-3-1 16,-2 6-26,-3 1-6,0 10 12,0 4-2,0 0-12,0 18 0,0 14 8,0 12 14,5 7 3,10 4 3,3 0 12,-2 0-33,-7-1 26,-9-5-4,0-5 21,-4-12-27,-11-9-15,3-13-5,-1-10-3,1 0-19,2-19 0,0-11-9,6-6 0,2-5-2,2-5 19,0-1-1,8-3 2,8 1 5,4 2 5,2 6 5,0 11 16,-1 6 27,-3 11-1,-2 7-11,-2 4-23,2 2 9,-2 0-1,0 10-8,-1 12-4,0 4 1,-3 1-4,-2 4 9,-2-3-6,-3-5-8,-3-4 8,3-7-9,-3-7 0,0-5-14,1 0-3,1-3 12,-1-16 2,1-4 3,2-5 5,2 2 0,2 4 1,0 6 36,0 5-1,-2 8-7,3 3-26,1 0-8,3 15-7,3 6-3,-3 3 8,-2 0-24,3-1 3,0-5 5,1-3 9,1-4-4,4-6 3,0-5 5,0 0 5,-2-16 4,-5-5 20,-2-5-1,-4-3-5,-4-4-7,-3-1-9,0 4-2,-3 6-1,-9 9-13,0 9-12,2 6 6,-1 3-6,3 20 11,3 9 9,5 2 0,0-1-11,13-7 6,8-6 1,5-7 1,2-9 6,2-4 3,-2-4 5,2-19 3,-5-8-5,-5-8 0,-1-5-3,-8 3 2,-6-2 8,-3 4 2,-2 5 3,0 7-3,-2 8-2,-6 14-8,2 5-2,0 7-4,1 21 3,2 12 1,3 9 8,0 5-4,0-4-1,3 0-3,5-11-2,-2-7-30,0-10-74,-6-8-150,0-9-171</inkml:trace>
  <inkml:trace contextRef="#ctx0" brushRef="#br0" timeOffset="48129.76">24661 2464 968,'0'0'53,"0"0"58,0 0 26,0 0-77,86-36-32,-71 53-23,-2 7-5,-4 0 0,-4 1-20,-4-1-26,-1-5-36,0-4-54,0-9-225</inkml:trace>
  <inkml:trace contextRef="#ctx0" brushRef="#br0" timeOffset="48279.63">24883 2317 1303,'0'0'0,"0"0"-31,0 0 30,0 0-112,0 0-123,0 0-241</inkml:trace>
  <inkml:trace contextRef="#ctx0" brushRef="#br0" timeOffset="48475.43">24883 2317 1020,'103'92'119,"-103"-92"-100,-3 10-19,-9 12 6,-1 8 10,5 0-7,8 0-9,0-7 1,0-6-2,12-3 1,1-7-2,5-6-7,-1-1-85,1 0-156,1-5-417</inkml:trace>
  <inkml:trace contextRef="#ctx0" brushRef="#br0" timeOffset="57124.13">20955 3125 901,'0'0'103,"0"0"-95,0 0 4,0 0 32,0 0 5,0 0-27,-11 77-8,-6-65-9,2-2-3,3-4 5,4-5-7,6-1-4,0 0 4,2-5 2,0-8-2,0 0 9,0 1 24,0 4 10,2 3-6,2 3 2,2 2-14,6 0-17,8 15-4,3 10-3,0 8-1,-7 5 0,-8-1-2,-5 2 2,-3-5 0,0-3-6,-14-5-2,-3-4-21,-3-7-3,-4-3-19,-1-7 11,-2-5 28,0 0 12,6-5 4,2-11 12,7-1 36,6 1 22,6 1-10,0 2 5,9 3-25,9 3-8,6 2-19,2 5-9,3 0-4,-1 11-4,-4 7 0,-3-1 0,-5 3-5,-5 0 2,-4-1-19,-1-2-24,-1-1-12,-1-5-23,7-4-118,6-5-172,4-2-317</inkml:trace>
  <inkml:trace contextRef="#ctx0" brushRef="#br0" timeOffset="57272.2">21206 3502 1061,'0'0'220,"0"0"-211,0 0 48,0 0-19,0 0-38,0 0-17,12-6-145,-6 10-167</inkml:trace>
  <inkml:trace contextRef="#ctx0" brushRef="#br0" timeOffset="62730.56">21896 3696 718,'0'0'136,"0"0"-107,0 0 59,-17-75-29,0 49-16,-7-6-14,-5 3-18,-3 1-5,-1 10 1,4 6 0,5 9-1,2 3-6,3 2-4,2 16-2,3 9 4,4 1 0,4 6-1,4-1 2,2-5 1,2-11-8,17-9-15,1-8 9,3 0 11,0-6 6,-5-13 0,-5-3 5,-7-3 10,0 2 3,-4 3 7,-2 6 13,0 5 9,0 8-2,0 1-13,0 0-35,5 8-6,4 14 4,2 6 2,2 3 0,1-4 0,4-5-11,1-8-67,5-5-46,3-9-200,0 0-284</inkml:trace>
  <inkml:trace contextRef="#ctx0" brushRef="#br0" timeOffset="63097.47">21949 3525 701,'0'0'288,"0"0"-250,0 0 77,0 0-4,0 0-44,0 0-32,95-5-23,-74 30-6,-3 5-6,-6-1 0,-3 2-3,-6-3-11,-3-6-16,0-5-14,0-6-16,0-7 20,0-4 25,-3 0 15,1-9 20,2-9 6,0-5 17,0 1 4,0-2-7,0 4-12,9-1-27,4 3-1,0 4-30,3 6-71,4 7-87,-1 1-255</inkml:trace>
  <inkml:trace contextRef="#ctx0" brushRef="#br0" timeOffset="64733.3">22213 3498 507,'0'0'123,"0"0"-119,0 0 56,0 0 4,0 0-22,0 0-13,3-30-15,-3 30 9,0-1 27,3 1 20,7-1 4,4 1 0,7 0-23,1 0 10,-1 7-6,-2 7-28,-5 1-19,-6 3-5,-3 1 0,-3-1 1,-2 0-4,0-4-11,0 1-7,0-5 7,0-6-5,0-1-1,0-3 16,-2 0 1,1 0 1,-1 0 9,-1 0 1,1 0-7,1 0-1,-3 0-1,1-3-2,3 1 1,0 1-1,0 1-1,0-1-5,0 1 4,0 0-3,0 0 4,0 0 1,0 0 5,0-2 0,0-1 6,0-1-7,0 0-4,0-1 6,0 1-1,0 1-3,0 1 1,0 0-2,0-1 3,0 1-3,0 2 2,0 0-3,0 0 0,0 0-3,0 0 2,0 0-3,0 0 4,0 0 5,0 0-3,0 0-2,0 0 1,0 0 3,0 0 0,0 0-1,4 9-2,5 7 1,-1 4 3,-1 1-4,-1-3 2,-3-1-5,-3-5 2,0-4-13,0-5 10,0-3-24,0 0 8,0 0 15,0-4 4,0-14 0,0-4 1,0-4 2,0-2 6,4 3 14,4 4 0,1 6-1,-1 4-3,0 7 0,3 4 1,-1 0-17,6 4-3,2 17-4,-1 4 4,-1 4 1,-5 0-1,-5-1-4,-4-3-5,-2-8-5,0-4-12,0-4 1,0-9 3,0 0 15,0 0 7,0-17 18,-2-6-11,2-5 17,0-3-5,0 4-5,0 1 5,0 10 7,2 5-3,6 6-3,1 5-9,2 0-11,2 0-1,5 13-4,0 5-1,-3 4 5,-1 0 0,-1-1-10,-3-3-3,-1-4-6,1-4-13,0-4-18,6-5-44,1-1 24,3 0 7,4-9 0,-5-5 35,-2-2 29,-6-1 5,-5-2 11,-1 1 13,-5 4 5,0 1-6,0 6-4,-11 5-24,-5 2-5,-1 0 2,-1 11-3,4 8 0,4-2 1,4 2 0,4-4-10,2-3 4,0-4-6,0-7-1,6-1 8,3 0 10,4 0 21,1-5 4,4-2-17,-2 4 6,4 3-10,-3 0-4,1 0-2,2 3 2,-2 8 0,0-2 0,-3-2 2,2-4 0,0-3 2,-4 0 4,2-12 2,-2-12 7,0-7-7,0-7-3,-4-2 9,-6-6 5,-3-3-11,0-5-5,-12 1-1,-6 7-2,1 12-1,4 14 4,4 11 7,3 9-3,0 0-9,0 18-4,3 18 4,3 12 7,0 5-2,0 2 0,12-3 4,-1-3-9,-1-6-6,2-7-28,-5-9-45,-1-8-64,-2-9-70,-4-6-111,0-4-154</inkml:trace>
  <inkml:trace contextRef="#ctx0" brushRef="#br0" timeOffset="65106.59">22985 3563 629,'0'0'198,"0"0"-134,0 0 48,0 0-18,78-72-26,-60 69-25,-3 3-21,-2 0-18,-4 0-4,-3 3-7,0 8-3,0 4 10,-1 2 2,2 0 10,1 0-8,2 2-4,3-2-1,2-7-4,-3-6-2,-1-1-7,-3-3-8,-3 0 16,-2-3 6,-1-10 0,-2-5-9,0-2 6,3-1 3,0 4 8,3 5 4,0 4 16,-1 4 22,3 4-2,1 0-13,4 4-25,-1 12-1,-1 5-4,-2 4-5,-5-1 2,-1-1-2,-3-6-44,0 0-70,0-7-65,0-6-178,-7-4-86</inkml:trace>
  <inkml:trace contextRef="#ctx0" brushRef="#br0" timeOffset="65595.65">23308 3507 791,'0'0'82,"0"0"-16,19-74 57,-11 60-15,-2 4-39,8 4-31,0 6-36,4 0-2,1 3-7,-3 11-6,2 5-31,-6 4-13,-5-4-30,-4 3-30,-3 1-53,0-4 21,0-2 103,0-6 29,0-6 17,0-3 4,0-2 106,0 0 96,5-17-76,7-4-22,0-1 1,3-3-27,-4 3-38,-4 2-12,0 4-10,-4 4-5,0 6-1,-3 3-11,0 3-5,0 0-16,0 0-22,0 0-3,0 0-6,0 0 3,0 0 29,0 7 6,-3 6 7,-1 2 2,2 5 1,0 0 0,2 1 0,0-2 5,4-4 0,8-2 9,6-6 6,1-6 3,2-1-3,0 0-7,-5-4-14,0-6-15,-6-1-73,2 0-49,-5 2-145,-3 1-257</inkml:trace>
  <inkml:trace contextRef="#ctx0" brushRef="#br0" timeOffset="66367.25">23534 3777 528,'0'0'217,"0"0"-152,0 0 87,0 0-23,0 0-52,0 0-33,-28-35-21,10 40-12,2 19-11,4 7 2,6 5 3,6 1 0,0 0 2,9-6-7,13-4-6,5-6-14,3-8-17,6-7 21,-2-6-12,3 0 19,-6-7-5,-5-12 8,-5-2 0,-8-4-1,-7 1 7,-4 5 3,-2 2 5,0 6 27,0 7-12,-5 4-20,-2 0-3,-1 0-3,3 9 0,3 6-1,2 1 4,0 2 0,0-1 0,6 0-7,7-2-4,-2-6-26,1-4-25,-1-5-35,-2 0 24,-1 0 52,-2-14 21,0-6 0,0 3 7,-2 0 23,-1 1 21,2 2 7,-1 3-8,-2 6-2,4 4 13,-3 1-20,3 0-30,3 14-7,0 5 7,-1 0 0,0 1-3,-1-2-7,0-4-1,1 0-23,-2-6-36,-1-4-83,-1-4-174,1 0-225</inkml:trace>
  <inkml:trace contextRef="#ctx0" brushRef="#br0" timeOffset="66675.19">23924 3810 628,'0'0'390,"0"0"-379,0 0 32,0 0 39,0 0-52,94 18-23,-84 3-6,-5 0 6,-2-2-7,-3 1-12,0-5-17,0-4-9,-5-5-10,1-6 9,1 0 39,3-7 4,0-10 11,0-4 36,0-2-4,0-1 10,10 0-1,1 4-14,4 0-25,-1 9-17,-2 3-24,0 6-53,2 2-83,-2 0-109,-3 10-215</inkml:trace>
  <inkml:trace contextRef="#ctx0" brushRef="#br0" timeOffset="67192.4">24161 3808 235,'0'0'483,"0"0"-449,0 0 53,0 0 38,0 0-72,0 0-49,12-10 6,-5 26-9,1 2 8,-2-1-7,-2 0 0,-4-3-2,0-5 0,0-1 0,0-5-2,0-3-1,0 0 3,0 0 11,0-8-6,0-2 1,0-3 6,0 0 10,0 0 1,0 2-6,0 3-15,7 1-2,3 6-3,6 1-30,2 0-3,3 0-10,1 0-43,-2 1 50,0-1 21,-3 0 15,-4 0 0,-4 0 3,-2-4 10,-3-4-4,-1 3 8,-3 3-1,0 1-6,0 1-7,0 0-6,1 0-1,1 0 1,1 1 4,1 6 2,1-2 2,0-1 9,1-1 7,-1-3 5,-1 0-5,1 0-13,1 0-5,1 0-24,1 0-18,-1 0-20,2 0-87,5 0 22,1 0-53</inkml:trace>
  <inkml:trace contextRef="#ctx0" brushRef="#br0" timeOffset="67538.47">24465 4177 811,'0'0'150,"0"0"-134,0 0 4,0 0 8,0 0-28,0 0-64,51-4-216,-43 4-169</inkml:trace>
  <inkml:trace contextRef="#ctx0" brushRef="#br0" timeOffset="72497.59">3855 2523 1415,'0'0'4,"0"0"3,0 0 7,4 86 45,-3-54 4,-1 4-32,0 0-23,0 0-8,0-3-17,0 0-60,5-4-28,7-4-136,9-13-233</inkml:trace>
  <inkml:trace contextRef="#ctx0" brushRef="#br0" timeOffset="72647.98">4054 2752 963,'0'0'386,"0"0"-386,0 0 0,0 0 0,0 0 0,0 0-125,14-14-263</inkml:trace>
  <inkml:trace contextRef="#ctx0" brushRef="#br0" timeOffset="74012.36">4636 2833 375,'0'0'31,"0"0"43,0 0 13,0 0-5,0 0 2,0 0-38,42-23-4,-32 11 30,7-4-12,5-2-15,5-8 14,8-3-19,2-6 19,0-4-23,-6-1-16,-8-1 3,-7 2 4,-10 5-7,-6 1-1,0 5-17,-19 7-2,-7 8-10,-1 11 0,-1 2 1,4 22-5,5 24 13,11 14-4,8 6-2,0 0 7,18-6-1,0-12 3,-3-6-2,-6-6 7,-6-4-4,-3-6-3,0-6 1,-18-6-1,-6-5 4,0-6-7,5-3 3,7 0-23,12-20 11,0-6-22,22-7 19,14-7 15,8 1 1,-3-2 8,-2 10 16,-8 4-8,-10 10 13,-6 8-5,-9 4-4,-2 5-5,-2 5-16,-1 15-2,-1 10-3,0 4 10,0 0-1,0 0-3,9-2 2,8-8-3,1-9-15,7-9-24,0-6 17,-2-3 11,-4-19 11,-4-6 5,-3 0-3,-4 3 10,-5 3 11,1 8 3,-3 8-6,1 6-7,-1 0-13,4 3-22,4 14 5,7 2 14,2 3-38,6-6 4,1-7-16,7-8-9,-4-1 23,2-6-11,-6-14 50,-6-4 8,-5-2 21,-7 2 29,-3 2 12,-3 9-4,0 6-9,0 7-21,0 5-36,-3 25-5,-1 13 5,4 7 0,0 4 4,0 1-6,0-6 4,10-3-2,-1-7 0,-2-10 0,-3-6 0,-4-10 0,0-6-30,0-7-62,0 0 31,0-4 23,-9-18-29,0-5-1,1-6-7,8-9 33,0-4 37,0-3 5,0 1 13,8 7 48,-1 10 19,4 9-21,-1 7 0,-1 10 4,7 5-24,2 0-29,5 0-3,-3 15-2,-3 4-5,-4 1-4,-10 1 3,-3 1-25,-12-1-49,-13-4-3,-7-6-35,2-8-46,5-3-46,11-4 33,9-17-8,5 0 180,12-4 23,12 3 5,4 0-28,-1 5-53,0 0-161</inkml:trace>
  <inkml:trace contextRef="#ctx0" brushRef="#br0" timeOffset="74966.43">5722 2712 455,'0'0'355,"0"0"-346,0 0 92,3 81 20,-3-36-45,0 5-22,0 1-28,0-2-17,-3-7-8,0-9-1,3-9-16,0-11-25,0-10-44,0-3-71,0-7-28,0-19 5,6-7 65,1-6 114,2-6 21,-1-3 18,-1 0-4,-1 4 12,-1 7 42,1 13 9,-6 7-15,6 12 23,-2 5-29,6 5-52,2 15-12,2 9 10,-6 3-16,-4 1-3,-4-2-4,0-6 0,0-6-37,-9-9-42,3-5-48,0-5-25,3 0 72,1-15 29,2-9 23,0 1 28,0-4 6,0-1 15,3 2-16,5-1 4,3 2-9,5 2-3,-1-1-26,0 1-45,1-3-46,-2 1 84,-1-5 36,-3 2 20,-5 2 68,-5 0 20,0 11 38,0 5-10,0 8-33,-8 2-22,1 28-65,4 19 1,0 9 9,3 7-13,0-8-13,19-8 0,5-10-32,7-14-10,1-10 19,-1-12-43,-4-1 59,-3-14 7,-8-9 22,-6-5 8,-3 0 25,-6 3-6,-1 8 16,0 9 0,0 7-7,0 1-56,0 18 0,0 12-2,0 4 0,0 2-1,0-7-9,6-4-24,0-9-2,2-9 6,2-7 10,2 0 1,-3-7 19,6-12 6,-5-5 3,-2 0 19,-4 1 12,-1 6-8,-3 5 5,0 7 5,0 5-4,0 4-38,0 21 5,2 14-4,5 8 7,-1 4-2,2-4-3,1-5-3,1-9 1,-3-7 0,-2-13-1,-5-7-1,0-6 0,0 0-6,-2-18-4,-10-6-70,-2-8-64,5-3-54,4-6-132</inkml:trace>
  <inkml:trace contextRef="#ctx0" brushRef="#br0" timeOffset="75174.63">6712 2870 1458,'0'0'118,"0"0"-105,0 0 10,0 0-14,0 0-9,0 0-32,-6 24-88,4-9-122,0-5-241</inkml:trace>
  <inkml:trace contextRef="#ctx0" brushRef="#br0" timeOffset="75338.6">6714 2559 1356,'0'0'10,"0"0"4,0 0 13,0 0-27,0 0-66,0 0-117,9 29-121,-2 0-451</inkml:trace>
  <inkml:trace contextRef="#ctx0" brushRef="#br0" timeOffset="75486.11">6884 2798 1089,'0'0'45,"0"0"-40,0 0-10,0 0-45,0 0-135,0 0-525</inkml:trace>
  <inkml:trace contextRef="#ctx0" brushRef="#br0" timeOffset="75735.48">7115 2874 1127,'0'0'13,"0"0"-10,0 0 53,86-69-7,-81 58-9,-5-2-40,0 1-22,-8 0-10,-9 7 7,-1 5 25,1 0 1,3 7 11,6 11 16,4 7 6,4 0 16,0-2-24,0-2-16,1-4-10,10-5-3,5-3-108,9-6-181</inkml:trace>
  <inkml:trace contextRef="#ctx0" brushRef="#br0" timeOffset="76260.85">8022 2677 1311,'0'0'37,"0"0"-37,17-95 106,-22 80-51,-20 10-20,-7 5-35,-5 16-3,3 18 2,2 8 0,7 6-8,16-1 5,7-5-14,2-8-3,9-9-5,14-7 5,5-12 4,2-6 10,1 0 7,2-18 0,-3-8 10,-3-5-3,-6 1 2,-5 7 10,-7 4 6,-3 8 8,-6 8-1,0 3-20,2 0-12,2 20-32,1 11 32,5 7 0,0 2 0,5-4-13,0-5-74,5-6-110,-3-8-127,0-9-438</inkml:trace>
  <inkml:trace contextRef="#ctx0" brushRef="#br0" timeOffset="76552.39">8333 2749 487,'0'0'523,"0"0"-501,0 0 104,0 0 10,0 0-74,84-69-34,-57 88-23,1 8 5,-2 7-6,-2 0-1,-7-1-3,-6-3-1,-6-4 0,-5-9-27,0-6-11,0-8 3,0-3 25,-5-7 11,4-15 20,1-4 8,0-8 28,7 2 8,15-1-20,2 2-20,0 6-19,-9 5-5,-2 9-47,-4 8-78,-3 3-143,-3 0-250</inkml:trace>
  <inkml:trace contextRef="#ctx0" brushRef="#br0" timeOffset="77491.4">8710 2712 956,'0'0'298,"0"0"-288,0 0 119,0 0-40,0 0-66,0 0-20,54 45 4,-49-14-7,-3-1 10,-1-4-9,2 0-1,2-8-5,-4-6-3,1-3 4,-2-7-3,1-2 2,-1 0 5,3-4 3,0-14 3,3-7-3,0-4-2,3-4 0,-2 3 2,3 4 6,-4 6 7,2 8 9,-3 5-1,1 7-4,1 2-20,8 16-9,-1 7 4,0 7 1,-3 0 4,-6-2-10,-1-3-17,-4-8-7,2-6-26,-2-10 11,0-3 23,7-3 26,0-18 13,4-7-7,4-5 7,0 1 30,1 3-13,1 2 18,-4 10-17,-3 6 7,-1 10-20,0 1-18,2 8-13,-1 16-2,3 5-2,1 3-42,2-1-14,2-2 7,2-8-87,3-9 10,1-9 25,-1-3 49,1-11 69,-4-14 64,-9-1 32,-6 1 26,-5 2-16,0 7-42,-17 7-49,-6 6-10,-3 3-5,1 6-9,6 13 4,8 2-29,9-1-40,2-1 34,6-5 14,9-6 8,4-6 17,1-2 1,-1 0 13,0-2 17,-4-3 5,0 1-9,-1 1-9,-4 1-17,5 2-14,-3 0-12,3 0-4,0-4 24,3-3 6,1-5 4,7-5 5,2-7 10,2-3 9,-2-8 6,-4-1-1,-3-6-5,-9-2 2,-5 1-13,-7 2-6,0 9-1,-4 10-3,-9 13 5,-1 9-5,-2 1-7,1 29 2,-1 11-2,3 11 4,6 3 4,4-5-7,3-7-2,0-1-1,0-6-45,3-6-101,1-8-69,-4-8-227</inkml:trace>
  <inkml:trace contextRef="#ctx0" brushRef="#br0" timeOffset="78276.58">9466 2746 498,'0'0'635,"0"0"-618,0 0 117,94-75-23,-69 72-69,-4 3-27,-4 0-14,-2 6 0,-5 4-1,2 0-2,-6 5 0,0 0 0,0 4 2,-3 1 5,4-1 1,0-1-5,1-3-2,0-5 1,-1-5-9,-3-5-19,-1 0 7,0-10 11,-1-10 6,-2-3 4,1 1 3,1 0 1,1 5 15,-1 8 17,2 7-6,5 2-5,0 0-25,3 11-7,2 8 4,0 1 3,-1-1 0,-4 0 0,-1-4-25,-4-4-45,-1-3-87,-3-5-41,2-3-114,2-5 62,2-10 100,3-2 150,4-2 171,-2 4 57,3 0-20,-1 4-47,-1 7-34,0 4-27,1 0-51,1 3-24,0 14-9,1 3-13,-6 0-3,-3 4 0,-4-5-2,-2-2-6,0-7-28,-3-3-1,-5-5-7,3-2-4,4-9 42,1-11 6,0-6 14,9-3 15,8 0 7,2 4-20,2 2-3,0 5-9,3 6-4,3 5-83,2 5-32,1 2-52,0 0-71,-6 2 75,-6 3 77,-5-3 86,-7-2 57,-3 0 123,-3 0 44,0-2-78,-13-3-48,-13 3-40,-5 2-26,-5 6 0,1 14-8,6 7-7,7 4-7,10-2-2,11-2-3,1-3-5,14-4 0,17-6-14,15-6-91,12-8-179,4 0-650</inkml:trace>
  <inkml:trace contextRef="#ctx0" brushRef="#br0" timeOffset="79083.44">10938 2433 1006,'0'0'54,"0"0"-40,-95-27 69,59 42-38,1 28-14,11 13-18,8 8-11,15-2-2,1-14-44,15-7-23,15-12-45,7-13-62,1-11 2,0-5 120,-4-4 52,-2-14 114,-4-7 9,-1-3-25,-4 2-28,-5 2-19,-6 5-14,-6 9 7,-3 6-8,-3 4 0,0 0-36,0 11-7,0 8 7,0 1 3,0-1 4,0-1-6,5-3-1,7-2-7,0-6-20,5-4-18,0 0 9,-2-1 0,-5-2 7,-6 0 11,0 0 7,-1 0 5,0-5-26,-1-3-12,2-1-15,-3 0-45,2 1 80,0-1 24,0 2 35,1 1 39,1 2 76,-1 3 1,-1 1-28,-3 0-38,2 0-36,-2 0-23,0 3-23,0 9-1,0 3 0,0-1-1,0 0 3,0-3-4,0-2-5,0-1-31,3-5-25,6-3-70,3 0-45,3 0-111,-2-11-157</inkml:trace>
  <inkml:trace contextRef="#ctx0" brushRef="#br0" timeOffset="79403.35">11327 2588 853,'0'0'58,"0"0"40,0 0 28,0 0-63,83 0-23,-61 22-5,-3 5-10,-5 1-4,-5-1-19,-5-1-2,-4-6 5,0-3-10,0-5-14,0-7-5,-2-3 7,-2-2 17,4-2 5,0-13 19,0-4-7,0-5 25,0-2-12,10 1-7,2 0-4,3 4-18,-3 7-1,2 6-28,4 6-66,1 2-55,-1 4-81,0 8-105,-5 0-47</inkml:trace>
  <inkml:trace contextRef="#ctx0" brushRef="#br0" timeOffset="80131.07">11660 2643 241,'0'0'382,"0"0"-176,0 0-25,0 0-55,0 0-42,0 0-30,70 22-32,-62-2-13,-2 2-4,-5 0-5,-1-2 0,0-3-55,0-3 27,0-6-38,-6-7-9,0-1 22,1 0 44,3-18 9,2-7 9,0-7 24,9-2 14,8-5-6,0 3-24,1 4-1,-5 11-16,-1 8-2,-3 13-56,-1 0-45,-2 12-48,-2 8-76,-1 4 16,-3-2 24,0-8-51,0-2 238,3-9 79,-1-3 86,3 0 28,1 0-39,-1 0-23,-2 0-33,4 0-38,-4 9-40,2 3-13,-1 1-6,2 4-1,-1-2 0,8-4 0,1-4-24,3-4 4,3-3 20,-1 0 1,2-10 6,-4-8 18,0-2 17,-2-2 13,-3 5-8,-1 5-13,-4 5 1,2 7 0,1 0-20,7 10-14,-1 7 3,4 2-3,-1-3 0,2-3 3,1-5-4,0-8-5,0 0-31,-3-13-5,-7-11 21,-6-6 13,-6-4 7,0-4 13,0-2-1,-11 5 2,-4 6 2,1 10 6,2 10 21,1 9-3,4 0-6,1 17 7,0 17-8,2 8 3,4 7-1,0-3 0,0-2-10,0-6-16,0-7-9,5-5-8,0-6-92,2-4-86,-1-5-26,0-8-187</inkml:trace>
  <inkml:trace contextRef="#ctx0" brushRef="#br0" timeOffset="80251.81">12248 2746 84,'0'0'837,"0"0"-746,0 0 53,0 0 13,56-83-89,-18 73-68,18 0-29,11 2-238,12-3-749</inkml:trace>
  <inkml:trace contextRef="#ctx0" brushRef="#br0" timeOffset="80744.04">11484 3163 474,'0'0'176,"0"0"-57,0 0 44,0 0-45,0 0-13,0 0-29,0 0-4,64 6-1,-17-6-20,11 0-16,4-7-29,4-6-6,-4 1-18,-4-1-76,-10 2-117,-15 8-193</inkml:trace>
  <inkml:trace contextRef="#ctx0" brushRef="#br0" timeOffset="80902.89">11670 3266 212,'0'0'1298,"0"0"-1298,0 0 0,120-35 32,-68 31-32,0 4-14,0 0-227,-7-3-376</inkml:trace>
  <inkml:trace contextRef="#ctx0" brushRef="#br0" timeOffset="93752.81">14776 6883 641,'0'0'193,"0"0"-183,0 0 45,0 0 9,0 0-6,0 0 6,103 0-2,-45-3-10,7-4 2,0-1-26,-3 1-6,-5 1-9,-15 3-1,-11 3-2,-12-3-5,-9 2 11,-8 0-10,0 1 1,-2 0 4,0 0-4,0 0 0,0 0-6,0 0 1,0 0 0,0 0 1,0 0-3,0 0-6,0 0-17,0 0-13,0 0-13,0 0-20,0 0-2,0 0-14,0 0-19,0 0-45,0 0-1,0-3 6,3-2-147</inkml:trace>
  <inkml:trace contextRef="#ctx0" brushRef="#br0" timeOffset="96983.41">8392 7969 784,'0'0'45,"0"0"-36,0 0 71,0 0-17,0 0 15,0 0-18,0 0-39,-9-5-13,25 5 18,8 0 2,6 0 0,6 0 11,9 0 5,14 0-18,11-3 3,12-2-2,5 1-1,3-3 1,-7 2 3,-13 1-8,-15 1-5,-10 2-3,-14 0-5,-13 1-4,-6 0-5,-7 0-1,-5 0-1,0 0-2,0 0-3,0 0 7,0 0-1,0 0 1,-7 0 8,-1 0-3,-2 0-2,-1 0 1,-1 0-1,4 0-1,1 0-1,2 0 0,2 0-1,2 0 0,1 0-1,0 0 1,0 0-1,0 0 1,0 0 0,0 0 0,0 0 0,0 0-1,0 0 1,0 0 0,0 0 0,0 0 0,0 0 0,0 0 1,0 0-1,0 0 0,0 0-2,-3 0 1,0 0-2,-4 0-19,-4 0-26,-2 2-52,-4 4-73,-2 0-47,-5 3-234</inkml:trace>
  <inkml:trace contextRef="#ctx0" brushRef="#br0" timeOffset="101790.96">18224 9182 408,'0'0'286,"0"0"-196,0 0-2,0 0 24,0 0-5,0 0-1,100-22-40,-52 16 11,12 0-16,7 3-12,8 1-15,8-1-5,2 3-6,-3 0-1,-4-2-16,-8-1 23,-9 0-5,-12-1-7,-11 2-6,-13-1-2,-9-1-2,-8 2 0,-7 2-5,-1-2 1,0 2 1,0-1-2,0 1 1,0 0-3,0 0 2,0 0-1,0 0 0,0 0-1,0 0-1,0-1 1,0 1-2,0 0-4,0 0 2,0 0-1,0 0 3,0 0 2,0 0-5,0 0 4,0 0 1,0 0 0,0 0-1,0 0 1,0 0 0,0 0 0,0 0 0,0 0 0,0 0-2,0 0-2,0 0 2,0 0 1,0 0-3,0 0 4,0 0 0,0 0 1,0 0 0,0 0-1,0 0 0,0 0-2,0 0 2,0 0-1,0 0 1,0 0-1,0 0 1,0 0-2,0 0 2,0 0-1,0 0 0,0 0 1,0 0-1,0 0 1,0 0-1,0 0 2,0 0-2,0 0 2,0 0-2,0 0 2,0 0-1,0 0 0,0 0 0,0 0 0,0 0 0,0 0 0,0 0-1,0 0 1,0 0 0,0 0 1,0 0-1,0 0 0,0 0 0,0 0 1,0 0-1,0 0 1,0 0-1,0 0 0,0 0-1,0 0 1,0 0 0,0 0 0,0 0 0,0 0-2,0 0 1,0 0-4,0 0-6,0-4-14,0-4-16,0-3-57,0-4-152,0-4-209</inkml:trace>
  <inkml:trace contextRef="#ctx0" brushRef="#br0" timeOffset="103834.43">1992 1514 689,'0'0'36,"0"0"-30,0 0 24,0 0 40,0 0-21,0 0-11,-88-66-28,58 63-3,-8 2 12,-5 1 7,-6 0-2,-2 0-4,3 0-5,-2 0 0,1 2-4,-2 5-2,-6 2 3,-5 4 1,5 1 9,-1 3 3,1 7-2,5-2-8,-1 7 0,0 3-1,1 9-1,4 2-9,-1 6 8,5-1-4,1 3 3,6 0-4,7-3-1,9 1-2,8 4-1,7 2 0,6 4 1,0 0 2,0 0 0,12 1 5,4-2-5,4 4 0,5-3 3,2 0-4,1-5-3,5-4 8,3-4-8,1-3 3,8-2 8,8-1-3,3-2-5,5-2 17,10-5-4,6-5 7,6-4-3,2-7-5,6-5-5,-3-5-1,1-5-6,-1 0 0,-5-5 5,-3-9 0,-10-3-1,-4-5 1,2-5-2,-5-2-4,-5-2-2,-5-7 8,-3-2 5,-6-3-12,0-3 10,-5-5 3,-5-5-4,-7-2 6,-9-2-12,-6 2-1,-6 3 1,-6 3-5,0-2 1,0-2 0,-15-8-1,-1-1 0,-4-4 0,-1 5-1,-1 8-3,-2 8 1,-3 4 1,-3 8 1,-7 0-3,-3 2 3,-4 2 0,-2 3 0,3 0 0,0 5 1,7 4 1,-1 5-2,-2 2-3,-6 2 2,-4 5-2,-3 0 1,-5 4 2,5 2 0,1 0-1,5 0-1,10 0-5,12 0-28,11 0-28,7 0-13,3 0-15,3 0-50,0-4-197,7-4-298</inkml:trace>
  <inkml:trace contextRef="#ctx0" brushRef="#br0" timeOffset="104374.92">1074 1138 786,'0'0'50,"0"0"23,0 0 84,0 0-24,0 0-16,0 0-56,-16-37-46,33 70-3,7 10 44,-1 11 2,1 6-10,0 1-18,-5-5-4,-4-5-14,-6-8-6,-2-8 0,-4-8-3,-1-10-2,-2-8-1,0-3-18,0-6-23,0 0-35,3 0 5,6 0-102,7-12-93,2-8-294</inkml:trace>
  <inkml:trace contextRef="#ctx0" brushRef="#br0" timeOffset="104752.75">1394 990 896,'0'0'114,"0"0"-92,0 0 113,0 0-6,0 0-71,0 0-21,8 72 27,-2-29-3,0 0-35,0-2 0,-1 0-19,-1-2-4,-1-5 0,0-5-3,2-6-4,-1-5-11,2-4-15,3-4-7,0-2-21,3-4-17,6-1-26,-8 2-21,-2-3-15,-8-2-43,0 0-46,0 0 21</inkml:trace>
  <inkml:trace contextRef="#ctx0" brushRef="#br0" timeOffset="105652.82">1316 976 327,'0'0'24,"0"0"4,0 0 53,0 0-41,0 0-22,0 0-15,15-6 4,-15 6 33,0 0 27,0 0 14,0 0-3,0-1-13,0 1-17,0-2-16,0 0-15,3 2-3,-3 0 0,0 0-3,0 0-2,0-1 2,0 1 3,0 0-3,0-2 5,0 2-13,0-2 5,0 1-6,4 1 2,-4 0-4,0 0-6,0 0-3,0 0-10,0 0 0,0 0 1,0 0-13,0 0-4,0 0 28,0 0 7,0 0 2,0 0-1,0 0 2,0 0-2,0-1 0,0-1-1,3 1-1,-3-2-6,3 1-1,-1 0-5,1-1-26,0 0-57,0 1-73,0-1-155</inkml:trace>
  <inkml:trace contextRef="#ctx0" brushRef="#br0" timeOffset="106933.53">1350 920 388,'0'0'108,"0"0"-88,0 0 54,0 0 42,0 0-21,0 0-25,0-11-4,0 3-12,0 1-18,0-4-20,3 0-2,2-1 9,-1 3-19,-1 1 16,0 4 14,-3 1-8,0 3 0,0 0-7,0 0-13,0 0 5,0 0-3,0 0 9,0 0 9,0-1-2,-3 0 2,0 1-5,2-1-9,1-1 5,-2 2-9,2-1 1,0 1-3,0 0 2,0 0-5,0 0-3,0 0 2,0 0-1,0 0 1,0 0-3,0 0 1,0 0 0,0 0 0,0 0-6,0 0-2,0 0 6,0 0 1,0 0 1,0 0 0,0 0 1,0 0 3,0 0 3,-1-2-3,-2-2 1,0-3-5,-3-3-6,4 0-1,-4-2 1,2 1 5,1-3 1,1-2 0,-2-3 0,-2-4 3,0 1-3,-3 2-2,3 5 2,0 5 1,3 5 0,3 4 1,-3 1-4,0 3-4,-7 17-14,-5 6 19,-6 6 1,3-4 0,-3-3 1,7-7-1,7-5 0,3-9 1,4 0 1,0-4-2,0 0 13,0 0-3,0-5 0,0-2-8,0-3-1,0 1-1,0 2-9,0 1-12,0-1 2,0 0 12,1 5 4,2-4 3,-1 4 1,-2-5 1,0-2 2,0 1 0,0-4 0,0-1-3,-4 0 5,-7-2-6,-7 1 0,-3 0 0,-3 1-2,-4 3-4,-4 2 3,1 5 3,3 3-5,-1 0 1,4 11 4,3 12-6,5 8 4,4 7 0,7 2 2,6-1 0,0-1-1,18-5 1,4-4-1,8-9 2,4-4 2,2-6 0,-2-7 17,1-3-4,-7 0 1,-6-3-6,-7-10 1,-7-3-1,-1-6 3,-4 1-11,-3 0 3,0 1-3,0 3-3,-3 2-2,-7 5 2,1 1-2,-3 2-5,-3 2-21,3 2-12,-3 3-20,4 0-51,1 0-23,-1 9-87,7-2-48,0 2-143</inkml:trace>
  <inkml:trace contextRef="#ctx0" brushRef="#br0" timeOffset="107294.48">946 824 459,'0'0'235,"0"0"-227,0 0 14,0 0 88,0 0 13,0 0-51,-13-19-40,13 14 4,4 0-1,3 4-6,-1-2-4,0 3-6,2 0-16,7 0-1,0 3 1,1 5 0,-2 0-2,-1-3 2,-3 2 5,-3-2-5,0-5 2,-7 0 5,4 0 4,-4 0 4,0 0 16,0-8 0,0-3-25,0 1-1,0 0-8,0 5-3,0 2-22,0 3-63,0 0-74,0 3-298</inkml:trace>
  <inkml:trace contextRef="#ctx0" brushRef="#br0" timeOffset="107425.6">946 824 753</inkml:trace>
  <inkml:trace contextRef="#ctx0" brushRef="#br0" timeOffset="107699.52">946 824 753,'-39'90'53,"32"-90"-47,-5 0 10,-3 3 47,1 3-17,1 1-33,1 1-10,2 1 1,2-3-1,2 0-2,3-1 0,0-4 1,2-1 1,1 0 17,0 0 40,0 0 26,0 0-3,0 0-18,0 0-28,0 0-2,0 0-20,0 0-15,3 0-1,3 7-7,4 5 8,5 2 0,0 1 2,-3 2-1,3-3 0,0 1 0,1-5 0,2 3-1,0-2-42,-3 1-127,-2 0-75,1-2-120</inkml:trace>
  <inkml:trace contextRef="#ctx0" brushRef="#br0" timeOffset="109003.15">1838 2171 507,'0'0'47,"0"0"-26,0 0 131,0 0-15,0 0-35,0 0-42,-40-82 3,26 70 3,-4-2-8,-6 4 1,-2 1-33,-7 4-8,-3 5-4,0 0-2,1 0-4,-1 20-2,0 8-3,0 6 5,3 9-1,2 3-2,3 1-3,13 1-2,9 2 2,6-1 2,13 0 2,17-4 3,4-8-1,5-8 13,0-8-4,1-4-1,3-9 5,9-4 9,8-4 2,10 0-5,-4-11-10,-3-5 3,-14-4-5,-15-2 3,-9-5-5,-9-3 5,-3-6-13,-7 0-1,-5-4-3,-1-2 14,-3-1-9,-19-1-4,-3 2-1,-5 4 3,-6 3-4,-6 4 0,-4 3-3,-2 6 5,5 5-4,9 5-8,7 4-1,12 6-32,0 2-18,6 0-38,1 0-12,1 8-79,3 6-52,1-2-109,3 2-209</inkml:trace>
  <inkml:trace contextRef="#ctx0" brushRef="#br0" timeOffset="109673.25">1344 2123 569,'0'0'402,"0"0"-388,0 0 19,0 0 54,0 0-36,0 0-51,11-21-3,-11 21-21,-6 0 14,3 0-21,1 0-10,-1 0 40,3 0 1,0 0 4,0 0-4,0 0 2,0 0-2,0 0 0,0 0-2,0 0-7,0 0-27,0 0-24,0 0-12,5 0-84,4-4-20,8 0-79</inkml:trace>
  <inkml:trace contextRef="#ctx0" brushRef="#br0" timeOffset="110353.44">1201 1512 107,'0'0'637,"0"0"-553,0 0 13,0 0 2,0 0-50,0 0-33,8 25-4,2-2-1,-6 3-5,1-2-2,1-4-1,0-1 1,-1-3-3,3-5-1,0-4 2,-2-2 3,2-1 1,1-3 7,-1-1 5,3 0 5,-3 0 1,3 0 2,1-8 10,3-9-8,0 0 1,-3-4 5,1-2 6,-3 0-12,-3-1 1,1 1-6,0-2-8,5 2-14,-4 2-1,0 4 0,-3 4-1,-6 1 0,0 5-26,-4-7-18,-16 6-50,-7-1-79,2 8-29,6 1-49,10 0-242</inkml:trace>
  <inkml:trace contextRef="#ctx0" brushRef="#br0" timeOffset="110675.39">1543 1419 643,'0'0'68,"0"0"-49,0 0 72,0 0-3,33 93-31,-22-65-36,0-4 5,5-2-6,-1-5 7,3-5 4,5-3 3,0-7-7,1-2 6,0 0 6,-4-8-10,-1-4 5,-6-3-12,-8 0 6,2-4 2,-7 0-17,0 1 0,0 0-13,0 8-11,0 2-16,0 6-49,0 2-58,0 0-130,6 12-187</inkml:trace>
  <inkml:trace contextRef="#ctx0" brushRef="#br0" timeOffset="110984.76">2011 1606 808,'0'0'209,"0"0"-198,0 0-11,0 0 29,0 0 32,0 0-33,0 99-18,0-74-4,3-2-1,11-3 6,6-5 6,1-6 12,0-4 9,-2-4 12,-1-1-13,-3 0-8,1-7-11,-5-3 1,-2-1-9,-3 1-6,-2-2-4,-3 3-26,3 0-54,-1 4-92,3 4-117,0 1-247</inkml:trace>
  <inkml:trace contextRef="#ctx0" brushRef="#br0" timeOffset="111320.85">2345 1970 670,'0'0'52,"0"0"-2,0 0 60,0 0-30,0 0-36,0 0-20,0 33-3,0-16 7,0 3-10,0 0 0,1-2-8,12 0 4,7-2 2,4-2 4,-1-7 10,1-2-8,-1-3 2,-2-2-8,-3 0-15,-2 0-1,-5 0-77,-5 0-143,-3-2-413</inkml:trace>
  <inkml:trace contextRef="#ctx0" brushRef="#br0" timeOffset="111636.15">2387 2450 968,'0'0'56,"0"0"-43,0 0 90,0 0-24,-17 75-18,12-56-44,2-2-12,3-2 0,0-1-1,0-3-1,6-3-3,8-3-12,4-2-3,2-3-112,-3 0-158,-9 0-322</inkml:trace>
  <inkml:trace contextRef="#ctx0" brushRef="#br0" timeOffset="111921.05">2048 2847 312,'0'0'452,"0"0"-425,0 0 117,0 0-39,0 0-18,-3 75-42,-3-60 19,-1-2-50,3-1-3,4-1-7,0-3 1,0-1-5,0-3-12,0-1-96,0-3-102,0 0-298</inkml:trace>
  <inkml:trace contextRef="#ctx0" brushRef="#br0" timeOffset="112177.17">1474 2880 462,'0'0'501,"0"0"-495,0 0 16,0 0 53,0 0-32,0 0-20,-39 68-23,29-60 0,4-1-39,-3-5-63,1-2-128,0 0-51</inkml:trace>
  <inkml:trace contextRef="#ctx0" brushRef="#br0" timeOffset="112384.69">1325 2822 767,'0'0'101,"0"0"-67,0 0 53,0 0-59,0 0-26,0 0-2,-75-2-25,54 7-86,-1-5-76,5 0-37</inkml:trace>
  <inkml:trace contextRef="#ctx0" brushRef="#br0" timeOffset="112621.49">1079 2535 645,'0'0'265,"0"0"-248,0 0 83,0 0-42,0 0-46,0 0-12,-75-9-13,53 15-41,1 1-23,9-4-60,0-1-34,6-2 14,3 0-94</inkml:trace>
  <inkml:trace contextRef="#ctx0" brushRef="#br0" timeOffset="112796.88">894 2369 575,'0'0'71,"0"0"1,0 0 70,0 0-50,0 0-51,0 0-40,-55-16-1,38 16-45,1 0-90,4-1-86,3-6-36</inkml:trace>
  <inkml:trace contextRef="#ctx0" brushRef="#br0" timeOffset="112995.3">693 2159 488,'0'0'80,"0"0"-32,0 0 68,0 0-9,0 0-45,0 0-30,-44-24-14,35 24-2,-3 0-2,0 0-12,-2 0-2,5 0-52,7 0-127,-1 0-44,3 0-125</inkml:trace>
  <inkml:trace contextRef="#ctx0" brushRef="#br0" timeOffset="113518.63">1368 2133 64,'0'0'584,"0"0"-532,0 0 51,0 0 42,0 0-84,0 0-35,-57-37-23,38 37-2,-3 0-1,-3 2 0,8 6 0,2 1-1,6 4-2,9 2-1,0 2 4,3 2 0,9 0 2,-2 0 2,-2-2-4,-2-2-78,-4-4-150,3-5-319</inkml:trace>
  <inkml:trace contextRef="#ctx0" brushRef="#br0" timeOffset="113842.52">1440 2484 365,'0'0'198,"0"0"-84,0 0 37,0 0-34,0 0-44,0 0-36,23 21-13,-15-18-6,1-2 8,10 0-16,-2 3 2,2-3-9,0 2-3,-2-1-3,5-2-101,-4 2-179,-4-2-352</inkml:trace>
  <inkml:trace contextRef="#ctx0" brushRef="#br0" timeOffset="114193.96">1699 2598 100,'0'0'773,"0"0"-750,0 0 13,0 0 72,0 0-58,0 0-4,38 46-30,-25-42-6,0-1-1,-2-3 4,2 0-9,5 0-1,4-8 2,1-5-1,2 0-1,-4 1-3,-2-1-4,-4 0-10,-4 1-36,-2-4-53,-6-4-198</inkml:trace>
  <inkml:trace contextRef="#ctx0" brushRef="#br0" timeOffset="114449.91">2017 2311 966,'0'0'79,"0"0"-73,0 0 89,0 0-13,0 0-26,0 0-53,-3-76-3,-13 60 11,2 2-6,1 2-5,5 0-50,1 5-65,1 3-43,-3 1-206,0 0-208</inkml:trace>
  <inkml:trace contextRef="#ctx0" brushRef="#br0" timeOffset="114652.21">1863 2051 621,'0'0'389,"0"0"-379,0 0 70,0 0 36,0 0-71,0 0-36,-39-54-9,20 47-51,-2 1-36,2-2-39,-2 3-76,2 1-37,1 0-7</inkml:trace>
  <inkml:trace contextRef="#ctx0" brushRef="#br0" timeOffset="114823.72">1554 1922 465,'0'0'109,"0"0"-86,0 0 141,-104-6-55,79 13-27,4 6-30,-3 4-38,6 1-10,2 0-4,1 0-20,6 0-144,3-1-188</inkml:trace>
  <inkml:trace contextRef="#ctx0" brushRef="#br0" timeOffset="114995.41">1310 2277 749,'0'0'68,"0"0"-23,0 0 36,0 0-53,0 0-16,42 79-12,-36-53-33,-2-2-27,-2 4-49,2-3-68,2-3-40,0 0-170</inkml:trace>
  <inkml:trace contextRef="#ctx0" brushRef="#br0" timeOffset="115139.31">1474 2568 286,'0'0'32,"0"0"-4,0 0 46,0 0-53,88 29-15,-69-17-1,-5 2-4,-3 0-1,0-5 0,-3 0-4,1-4-21,4-2-35,8-3-49</inkml:trace>
  <inkml:trace contextRef="#ctx0" brushRef="#br0" timeOffset="115475.72">1887 2643 531,'0'0'37,"0"0"12,0 0-39,0 0-10,0 0-42,94-81-58,-77 61 85,-6-5 15,-3-3 16,-4-3 3,-2-1-19,-2 2-37,0 0-23,0 3 59,-8 2-38,2 2-54,2 1 93,4 5 71,0 2 15,0 0 0,0 3-38,0 3-27,0 2-19,0 0-2,-13 1-41,-11 1-53,3-4-39,-6 1 34,3 1-28,5 0 127,8 0 37,3 2 39,0-2-40,5-1-36,-3-1-78</inkml:trace>
  <inkml:trace contextRef="#ctx0" brushRef="#br0" timeOffset="116076.19">1369 1606 857,'0'0'76,"0"0"-63,0 0 88,0 0-17,0 0-66,0 0-18,-7-2-40,4 2-18,3 2-45,0 2-164,0 3-235</inkml:trace>
  <inkml:trace contextRef="#ctx0" brushRef="#br0" timeOffset="116586.11">1449 2109 1045,'0'0'37,"0"0"-30,0 0 64,0 0 12,0 0-46,0 0-34,-14 6 1,14-5 1,-6 1-5,6-1-12,-4-1-42,4 0-12,-3 0-30,3 0-51,0 0-180</inkml:trace>
  <inkml:trace contextRef="#ctx0" brushRef="#br0" timeOffset="142310.97">4739 10271 282,'0'0'46,"0"0"-46,84-14-11,-56 14 11,6 0 6,6 0-6,10 0-136</inkml:trace>
  <inkml:trace contextRef="#ctx0" brushRef="#br0" timeOffset="143180.69">5449 10331 334,'0'0'48,"0"0"-15,0 0 58,0 0-11,0 0 18,0 0-18,-18 0-2,18 0-5,13 0 4,7 0 0,7 0-12,7-1-7,6-3-4,1-1 3,2-2-21,-4 0-3,-5 1-16,0-1 8,-8 1-6,-11 3-11,-7-1-5,-6 4 2,-2 0 2,0 0-7,0 0-18,-15 0 11,-4 0 1,2 0-3,1 0-14,1 4 4,3-1 9,1 1 1,4-2 8,3 1 0,2-3-1,2 0 1,0 0 2,0 0 7,0 0-1,0 0 4,0 0 1,0 0-6,0 0-3,3 0-1,2 0-1,-1 0-1,1 0-3,-1 0-12,-1 0-19,3 0-34,3-5-33,6 0-70,6-1-159,4-1 29</inkml:trace>
  <inkml:trace contextRef="#ctx0" brushRef="#br0" timeOffset="144315.19">8450 10316 902,'0'0'130,"0"0"-80,88 0 76,-48 0-5,2 0-29,6 0-49,2 0 6,3 0-12,1 0-19,-4-2-6,-6 2-4,-9 0-1,-8 0-6,-8 0 0,-6 0 0,-6 0-1,-3 0 1,-2 0 0,-2 0 0,0 0 2,0 0-3,0 0 3,0 0 0,0-3 4,0 3-6,0 0-1,0 0 1,0 0 0,0 0-1,0 0-5,0 0 5,0 0 0,0 0 0,0 0-2,0 0 1,0 0 0,0 0-2,0 0 3,0 0 0,0 0-1,0 0 1,0 0-3,0 0 1,0 0 1,0 0-1,0 0-5,0 0 6,0 0-2,0 0-5,0 0 1,0 0 3,0 0-3,0 0 2,0 0 0,0 0 1,0 0-4,0 0 2,0 0-12,0 0-8,0 0-11,0 0-5,0 0-13,0 0-61,-6 0-41,-1 0 2,-3 0-61,3 0-34</inkml:trace>
  <inkml:trace contextRef="#ctx0" brushRef="#br0" timeOffset="150462.54">17418 11540 576,'0'0'207,"0"0"-179,0 0 32,0 0 43,95-26-3,-49 19-10,17 1-22,15-1-26,7 0 6,4 0-20,1 0-2,0 2 4,1 2 0,-4 1-1,-5 0-7,-10 2 1,-11-1-6,-8-1-9,-12 0-3,-10 1 0,-10-1-3,-9-1-1,-6 0 1,-5 0 0,-1 2 3,0 1-3,0 0-2,0 0-12,-1 0-5,-17 0-11,-6-1 4,-12 1 9,-11 0-1,-10 0 0,-10 2 1,-6 7 10,-8 2 5,-1 3 0,1 1 1,10 1 1,11-2-2,12 0 8,17-4-5,13-4 5,11-4 3,7 0 3,22-2 14,23 0 12,25 0 1,16-10-11,2-4-3,6-2-3,-8 0 4,-6 4-10,-5 1-10,-8 2-2,-8 3 0,-12-1-6,-13 5 0,-14 1 0,-10-1 0,-7 2 0,-3 0-9,0 0-4,0 0-3,0 0-3,0 0 4,0 0 12,0 0 0,0 0-10,0 0-10,0 0 2,-3 0 4,-2 0 1,0 0 9,1 0-4,-1 0 6,3 0 5,-1 0 0,2 0-2,-1 0 5,1 0-3,1 0 2,0 0-2,0 0-1,0 0-3,0 0-1,0 0-10,0 0 6,0 0 2,0 0 5,0 0 0,0 0 0,0 0 2,0 0 1,0 0-1,0 0-15,0 0 0,0 0-6,-2 0 9,2 0-1,0 0 2,0 0 4,0 0 1,0 0-3,0 0 5,0 0 4,0-1 1,0 1-1,0 0 0,0 0-3,0 0 3,0-2 0,0 2-1,0 0 1,0 0 0,0 0 1,0 0-3,-1 0 4,1-1-2,0 1 0,-2-2 0,2 0 0,-1 1 0,1-2-2,0 3 2,0-3-1,0 2 0,0 0 1,0 1 1,-2 0 0,2 0-2,0 0 1,0 0 0,0 0-1,0 0 1,0 0-5,0 0 5,0 0-1,0 0-1,0 0 1,0 0-5,0 0-3,0 0 4,0 0-1,0 0-3,0 0 4,0 0-2,0 0 0,0 0-9,0 0-4,0 0 13,0 0 0,0 0 2,0 0-2,0 0 1,0 0-2,0 0 5,0 0 3,0 0-5,0-1 5,0-1-4,0 2 4,0-1-5,0 1 0,0 0-3,0 0-1,0 0 0,0 0 7,0 0-2,0 0 3,0 0 1,0 0 0,0 0 0,0 0-1,0 0 2,0-2-1,0 2 0,0 0 0,0 0-1,0 0 1,0 0 0,0 0-1,0 0-2,0 0-2,0 0 4,0 0-3,0 0 4,0 0 2,0 0 0,0 0-2,0 0 4,0 0-2,0 0-1,0 0-1,0 0 1,0 0-1,0 0 0,0 0-4,0 0 2,0 0 2,0 0 0,0 0 2,0 0-2,0 0 0,0 0-2,0 0 2,0 0 0,0 0 2,0 0-1,0 0-1,0 0 0,0 0 0,0 0 0,0 0-3,0 0 2,0 0 1,0 0 1,0 0-1,0 0 0,0 0-1,0 0 1,0 0 0,0 0 0,0 0 0,0 0 1,0 0-1,0-1 2,0 1-2,0 0 0,0 0 2,0 0-2,0 0 0,0 0 0,0 0 1,0 0 0,0 0-1,0 0 1,0 0-2,0 0 1,0 0-2,0 0 1,0 0 1,-4 0-1,-1 0-11,-1 0-49,-3 0-34,-1-5-62,-2-3-51,-3-8-188</inkml:trace>
  <inkml:trace contextRef="#ctx0" brushRef="#br0" timeOffset="152795.4">2925 1374 200,'0'0'0,"0"0"4,0 0 4,0 0 35,0 0 33,0 0-25,0 0-6,-31 77 0,28-69 3,1-3 7,2-1 47,0-4-18,0 0 0,0 0 51,17-9-22,17-14 22,14-11-63,7-7-28,-4 3 20,1 3-31,-13 7-3,1 6-20,-10 3-7,-9 8-3,-5 5-23,-10 6-54,-6 3-134,-3 21-118,-24 8-68</inkml:trace>
  <inkml:trace contextRef="#ctx0" brushRef="#br0" timeOffset="152985.39">2841 1601 1097,'0'0'41,"0"0"-31,128-100 61,-75 67 11,-2 4-14,-6 7-37,-6 3-27,-7 6-4,-6 2-12,-4 4-60,-4 1-71,-5 0-106,-8-3-214</inkml:trace>
  <inkml:trace contextRef="#ctx0" brushRef="#br0" timeOffset="153256.71">2958 1090 992,'0'0'150,"0"0"-142,57-77 8,-12 59 44,13 7 43,9 6-31,4 5-18,-2 11-28,-12 19-6,-16 12-1,-15 10-1,-17 9-1,-9 7-5,-12 4-1,-21 0-5,-6-8 6,-2-9-10,3-13-4,2-11-35,5-9-65,1-6-95,3-10-150</inkml:trace>
  <inkml:trace contextRef="#ctx0" brushRef="#br0" timeOffset="153605.55">4274 542 12,'0'0'0</inkml:trace>
  <inkml:trace contextRef="#ctx0" brushRef="#br0" timeOffset="155096.44">4041 562 512,'0'0'427,"0"0"-423,0 0 47,0 0 55,0 0-36,0 0-23,62-38-17,-26 31 2,9-4-7,8 2-6,6-3 2,7 0-8,-2-2-11,0-1 3,-9 1 5,-9 2-2,-16 4 3,-10 3 1,-10 3-3,-9 1-3,-1 1-2,0 0-1,0 0-3,0 0-6,0 0 6,0 0 0,0 0 14,0 0-4,0 0-6,0 0 0,0 0 0,0-1-1,0 1 5,0 0-3,0 0 1,0 0 1,0 0-3,0 0-4,0 4-7,5 18-11,4 12 18,7 15 8,-1 6-6,0 3 10,0-5-5,-3-4 0,0-6-5,-4-6-1,-2-8 0,-2-7 2,-4-5-2,0-9 0,0-6 1,0-2-1,0 0 5,0 0 4,0 0 2,0 0-2,0 0-5,0-2-4,-3-2 0,-4 0-1,-1 0 0,2 0 0,0 2-1,-1-1-2,1-2 3,3 2 0,1 0 1,0 0-1,2 0 1,-1-2-1,1-2 0,0-2-3,0 0 2,0-4 1,3-2 0,15-1 3,9 0-3,7 5 16,8 1-13,-3 8 3,-2 2-2,-1 5-1,-5 19-3,-1 5 2,-6 4-2,-9 2-2,-12 3-2,-3-1 3,-15-1-8,-14-5 6,-6-4-7,-4-10-19,2-5 2,4-7 4,6-5 13,9-5 10,12-15 8,6-4 2,0-1 26,18 2-7,6 6-7,3 5 6,6 9-11,5 3-7,6 0-7,3 13-1,-2 13-4,-6 3-2,-14 4 0,-13 4-6,-12-2-6,-3-3 1,-25-2-6,-5-7-16,-9-7 7,2-9 2,4-4 7,11-3 7,9 0 14,8-3 13,8-4 30,0 0-14,8 2 33,14 2-48,6 3 1,5 0-5,4 5 2,-5 9-1,-7-1-8,-6 5-1,-10 0-2,-3 1-4,-6-1 4,0 1 6,-3-2-6,-7 3 2,1 0-2,-3 4 0,8 1-1,4 2 1,0 3 0,0-8 2,0 0-2,4-4 2,5-3-1,-3 2 1,1-3 1,1 0 1,-2-2-3,-1-5-1,-3-1 4,1-3-4,-3-3 3,0 0-2,0 0 3,-3 0 0,-18 0-1,-13 0 1,-15-2 0,-20-4-4,-17-2 0,-19 1 0,-13 0-5,-12 5 2,1 2-2,15 0-15,16 13-16,26 0-6,25-6-13,24-7-17,16 0-74,7-1-75,31-22-272</inkml:trace>
  <inkml:trace contextRef="#ctx0" brushRef="#br0" timeOffset="156455.76">5680 216 786,'0'0'60,"0"0"-56,9-75 20,-9 60 126,0 4-80,0 6-22,-9 5-26,-7 0-8,-9 0 8,-4 0-3,-2 16-5,1 0-1,2 5-8,-2-1-3,6 2 0,-2-3 1,3-4-3,0-1 1,8-4 0,4-5-1,5 0 0,1-1 0,2 7 0,-1-2 6,2 2 10,-4 0 4,4 1-2,0 4 1,2 1 4,0 7-4,10-2 10,5 7 7,3 0-10,-3-2-9,0 2-6,1 1 2,0-4-5,4 0-2,2-2 3,2 2-2,0-1 9,-3-4-10,-2-5 1,-4-4 0,-4-7-1,-5-2-1,-2-3-4,-2 0 5,-2 0 0,0 0 2,0 0 6,0-7-2,-10-7-12,-10-5-5,-4-1 0,-5 5 4,-2 4-2,3 11-6,0 0 2,4 10 7,0 15-8,7 9 5,7 4-2,10 3 2,13-5-7,25-3 4,14-8 6,10-5 11,6-8-10,-4-7 3,-6-5 4,-9 0-8,-9-1 7,-8-12-1,-13-3 2,-10-2-1,-9-2-3,-3-2-4,-22 2-19,-10 4 11,-8 5-1,0 11-2,1 0 2,4 20 5,6 9 0,11 3-6,11 2 9,10-1-3,0-3-3,22-6 0,11-5 7,5-4 3,6-8 12,-4-4-7,-3-3 2,-3 0-3,-9-5-3,-9-2-3,-11 4 1,-5 3-2,0 0-18,-11 0-33,-10 9 10,-7 13 37,4 4 3,6 2 2,11-1-1,7-4 3,0-3 6,7-4 26,13-3 6,5-4-5,2-3-6,1-1-1,0-4-14,-1 4-3,-3-2-9,-1-1-2,-2 2-1,-5-1 0,-4-1 2,-5-1-3,-5-1 2,-1 0 1,-1 0 4,0 0 0,0 0-1,0 0-1,0 0-1,0 0-3,0 0-1,0 0-2,0 0-1,0 0 2,0 0 2,0 0 0,0 0 0,0 0 3,0 0 0,2 0 3,22-10-5,10-6 22,24-9-21,11-3-2,10-3-5,-3 0-14,0 3-84,-15-1-174,-16 2-502</inkml:trace>
  <inkml:trace contextRef="#ctx0" brushRef="#br0" timeOffset="158399.62">5297 478 135,'0'0'57,"-27"74"-35,16-30 14,1 6-5,9 2-10,1 6 1,11 5-9,21 1-13,13 3-18,10-7-278</inkml:trace>
  <inkml:trace contextRef="#ctx0" brushRef="#br0" timeOffset="172996.56">3647 3347 222,'0'0'0</inkml:trace>
  <inkml:trace contextRef="#ctx0" brushRef="#br0" timeOffset="176182.36">5537 2321 436,'0'0'66,"0"0"-42,0 0 54,0 0 28,0 0-19,0 0 8,0 0-27,-51-36-14,59 36 0,29-4 10,21 0-7,29 0 17,28-3-25,17 2 5,3 0 0,-4 3 0,-3-1-20,-20 1 8,-13 2-19,-19 0-5,-21 0-7,-13 0-11,-20 0 3,-13 0-1,-7 0-2,-2 0 2,0 0 1,-25 0-2,-17 0 3,-21 0-3,-17 0-2,-16 0 0,-7 0-10,-7 0-3,-3 7 5,13 1 5,9 2 4,23-1 0,24-4 1,24-2 0,20-3 1,31 0 13,47 0 5,38-6 5,29-8-4,13-1 0,-7 1 8,-14 2-5,-12 3-7,-22 1-7,-21 3 5,-24 4-10,-26 1-5,-21 0 0,-11 0 0,-1 0-3,-36 0 1,-24 0-6,-23 0 0,-14 0-2,-5 0 3,-3 6-3,-4 3 5,5 6 3,7 0-5,20 2 5,25-5 1,26-5-1,24-7 2,16 0 2,32 0 3,22-12 0,15-4 1,0 0-2,-3 2 4,-9 1-4,-13 6-4,-15 4-3,-11 3-43,-17 0-76,-14 12-154,-11 4-167</inkml:trace>
  <inkml:trace contextRef="#ctx0" brushRef="#br0" timeOffset="201208.44">5267 10297 480,'0'0'147,"0"0"-74,0 0 110,102-32-33,-47 23-23,15-4-9,18-1-42,2 1-7,0-1-4,-6 2 3,-8 3-9,-11 1-19,-8 0-19,-7 2 1,-3-2-8,-7 1-5,-5 3-9,-10-1 2,-11 5 3,-7 0-4,-7 0-1,0 0-1,-2 0-4,-23 0-6,-8 0 1,-13 0-3,-5 0 2,-7 0-7,0 2 5,-8 5 9,-4 5-8,-1 0 10,2 3 1,9 0 1,14-3 4,19-4-4,17-5 5,10-3 7,22 0 17,32 0-6,25-2-5,21-10 2,3 1 2,-7 1 4,-10 3-5,-15 4-12,-14 0 17,-18 1-17,-12 0-3,-18 2-5,-9 0-2,0 0-2,-29 0-13,-15 0 0,-18 4 3,-5 4-9,0 1 4,2 2 6,2 0 2,3-1 4,7 5 5,8-1-3,15-7 4,15-2 0,9-3 2,6-2-2,4 0 7,17 0-4,9 0-1,6-5-2,-1-2 1,-3 2-1,-5-3 0,-9 5-2,-2-1-16,-8 2-58,-4 0-101,-4 0-72,0 1-152,0-1-344</inkml:trace>
  <inkml:trace contextRef="#ctx0" brushRef="#br0" timeOffset="202919.38">20872 2461 219,'0'0'415,"0"0"-399,0 0-11,0 0 33,0 0 19,0 0-13,30 35-33,-24-23-7,-2-3-2,-1-1 0,0-6 2,-1 1-3,0-3 1,3 0 28,3 0 27,1-2-5,5-11-16,2-1 1,2-8-10,7-2-16,3-5-6,6 0-5,5-2-3,0 3-51,-2 4-82,-9 3-188</inkml:trace>
  <inkml:trace contextRef="#ctx0" brushRef="#br0" timeOffset="203294.16">20835 2467 565,'0'0'71,"0"0"-69,0 0-2,0 0 29,0 0 11,0 0 1,4 75-17,-2-62-20,-2-3-1,3-4 15,0-6 12,1 0 17,3 0 26,4-4 8,7-15-10,1-7-23,7-8-18,2-3-19,3 0-11,0 3-18,-1 6-71,-4 8-84,-12 9-145</inkml:trace>
  <inkml:trace contextRef="#ctx0" brushRef="#br0" timeOffset="203558.18">20711 2547 810,'0'0'21,"0"0"-17,88 0 57,-48 0 27,9-10-3,4-4-84,6-8-1,3-10-186,-6-4-475</inkml:trace>
  <inkml:trace contextRef="#ctx0" brushRef="#br0" timeOffset="-211222.38">2188 1819 607,'0'0'179,"0"0"-167,0 0 55,0 0 81,56-83-64,-46 68 2,-1-1-27,-1-4-5,-4 0-7,-2-4-8,0-4-11,-2-1 2,0-7-9,0-3 1,0-7-5,0 0 0,0 0-6,-5 5 7,-3 7-3,5 7-7,-1 5-6,4 5 2,0 3-4,0 2 1,0 2-1,0 4 0,0 2 0,0 2-3,0 0-2,0 2-11,0 0-6,0-3-2,4 0 3,-1-4-1,6 0 3,-2-2 8,-1 2 2,-3 1 9,-3 3 0,0 3 1,0-1-3,0 1-7,-7 0 2,-11 0-3,3 0 6,-7 3-4,-2 6 5,-4 2-4,-5 0 7,0 5-1,3-1-1,7-1-1,10 0 0,7-2-6,6-7-6,0 0 6,0-4 5,2-1-3,11 0 7,5 0 6,5-12-4,2-5-1,0 0 3,-1-2-2,-4 1-1,-1 2 0,-6 2 7,-2 6 13,-4 3-3,3 5 3,7 0-9,6 11-6,6 9 8,-2 5-3,-7 0-4,-9-1-7,-5-1-2,-6 1-56,0-4-71,0-3-165,-9-10-317</inkml:trace>
  <inkml:trace contextRef="#ctx0" brushRef="#br0" timeOffset="-210343.37">1956 713 928,'0'0'197,"0"0"-192,0 0-1,0 0 42,0 0-22,0 0-9,0 42 17,4-2-16,-1 3-3,-3-4-8,0-6-3,0-6 0,-6-9-2,-1-8-22,-2-10-33,0 0 10,0-15 28,1-15-39,3-9 23,5-6 24,0-6 9,0 0 0,0-3 12,-3 0 28,-2 9-2,-1 7 2,6 10 23,0 11-9,0 4-27,5 6-7,15 7-4,9 0-14,2 10-2,5 9 0,-9 5-1,-13 4-5,-10 4 3,-4 0-12,-17 1-40,-14-4-34,-5-6 1,-1-7-3,3-8-50,12-6-23,8-2 36,11-2 94,3-12 4,1-3 22,17-1 8,2 0 0,0 2 5,-2 7 1,-5 2-3,-3 4-2,3 3 5,1 0 31,3 0 37,7 5 31,3 5-5,7 1 9,-2 2-21,0 2 5,-7 3-20,-5 2-28,-5 2-13,-7 0-24,-5-3-5,-3 1-3,0-4-9,-6-2-51,-9-5-16,0-8-23,2-1 2,7-6 39,6-16 38,0-5 20,7-3 29,15 1 48,1 3 10,5 4-11,-3 8 2,-5 8-14,4 6-27,-2 2-18,-2 16-8,-3 6 6,-6 1-11,-1 1-4,-7-4-1,-3-2-1,0-5-21,0-3-71,-6-6-53,-9-6-71,-1 0-140</inkml:trace>
  <inkml:trace contextRef="#ctx0" brushRef="#br0" timeOffset="-210202.03">2380 523 403,'0'0'677,"0"0"-667,0 0-9,0 0 9,0 0-10,0 0-10,57-40-238,-55 52-53</inkml:trace>
  <inkml:trace contextRef="#ctx0" brushRef="#br0" timeOffset="-209685.78">2539 657 1065,'0'0'40,"0"0"-36,0 0-4,0 0 33,0 0-9,82 75-24,-82-52-1,0-2-16,-6-4-16,-9-2-35,0-4-2,2-11 0,2 0 41,4-2 22,1-18 7,6-3 13,0-4 32,7 2 32,8 2 2,0 4-9,-1 8 13,-5 5-34,1 6-10,-1 0-36,4 9-2,5 10 2,-3 3-2,-1-1 2,-7-2-3,-2-1-1,-4-4-26,-1-4-16,0-3-20,0-2 15,0-5 27,0 0 21,-3-9 6,3-8 5,0-5 36,2-2 9,12 2-5,0 2-3,2 5-7,-4 9 2,0 5-13,-1 1-30,-2 5-3,2 10 3,-3 7-2,-7-1 0,1 1-11,-2-1-29,0-3-60,0 0-86,2-7-158,8-7-173</inkml:trace>
  <inkml:trace contextRef="#ctx0" brushRef="#br0" timeOffset="-209376.7">2972 699 66,'0'0'938,"0"0"-938,0 0 0,0 0 46,0 0-10,0 0-36,-51-23-4,30 51-12,2-1 4,9 0-9,6-7-11,1-4-24,3-8 29,0-8 27,0 0 11,12-8 50,1-12-21,-1-2 34,-4 0-3,2 5 9,-2 5-22,-5 9-16,-1 3-23,2 0-19,1 9-15,3 11 12,1 2-5,-3 0-74,-3-3-32,-1-4-69,-1-7-165,-1-8-130</inkml:trace>
  <inkml:trace contextRef="#ctx0" brushRef="#br0" timeOffset="-208753.3">2972 699 541,'89'-57'426,"-73"38"-413,-5 8 47,4 8 47,-6 3-17,3 1-73,-3 17-16,1 3 2,-7 1-3,-3 1 0,0-2-25,0-9-20,-3-3 10,3-4-18,0-5 20,0 0 33,0-6 27,5-10-15,4-2-4,1 0 13,-4 4 17,-2 5-21,-2 5 19,1 4 5,0 0-41,5 0-8,0 13-7,1 1 11,4 1-16,-3 2 19,3-5-1,-1-1 2,-2-5-1,-2-3-2,2-3 3,-3 0 2,3-6 7,-2-11-8,0-3 5,-5 0-2,-3 5 9,0 2 7,0 3 3,0 6 2,0 4-6,3 0-19,0 0-7,2 13-7,8 10 14,0 14 3,5 6-2,-2 9 1,1 7 3,-4 5 11,-8 1 1,-5-1 0,0-7 7,-9-9-5,-3-14-8,0-16-7,6-10 8,3-8-2,2 0 7,-4-19 65,2-18-43,3-15-35,2-15-3,29-10 1,20-11-2,22-4-3,18-1-43,9 12-36,7 20-14,-4 20-56,-6 23-188,-9 14-284</inkml:trace>
  <inkml:trace contextRef="#ctx0" brushRef="#br0" timeOffset="-207207.41">1987 2331 371,'0'0'114,"0"0"-106,0 0 44,0 0 69,0 0-24,0 0-29,19-10-33,-2 5 24,14-1 2,12-2 7,17 4-4,12 2 6,17-1 2,7 0-16,5 1-26,2-5-10,-8 3-2,-17 0 7,-18 2-16,-23 2-1,-16 0-8,-11 0-4,-5 0-12,-4 0-21,1 2-5,-2 1-17,0-3 6,0 0 8,0 0 22,0 0 20,0 0 3,0-2 0,0-9 3,0-1-2,-5-1 1,-6-1-2,6 0 1,-6 2 1,-3-1-2,3 2 1,-4 1-1,1 1 0,5 6 2,2 0 2,3 2 6,1 1-5,3 0-3,0-2 4,0 2 2,16 0 14,14 0 15,12 0-17,10 9 12,-1 0-9,-8 6-8,-10-1 7,-11 3-9,-11 0-5,-8 0 0,-3 2-2,0-2-1,-20 1-1,-8 0 0,-5-4-4,2 0-11,2-5-28,4-2-60,4-4-72,8-3-148,1 0-271</inkml:trace>
  <inkml:trace contextRef="#ctx0" brushRef="#br0" timeOffset="-205222.57">3103 2547 872,'0'0'44,"0"0"4,0 0 108,30-83-38,-30 67-43,-4 2-41,-13 3-32,-7 4-2,0 7-5,3 0-2,2 7-11,7 13 3,12 10 14,0 6-1,16 2 1,14 0 2,3-3 11,-3-4 3,-5-2 8,-8-3-13,-7-2-9,-10-2 1,0-5-2,0-5-20,-16-4-22,-1-4-64,2-4 26,6 0-16,3-8 34,6-8 54,0-7 8,8-2 8,14-5 8,11-1-9,3-2-4,3-4 6,-1 2 25,-2-2 12,-8 7 8,-7 3 8,-9 8 4,-6 8-7,-6 6-27,0 2-10,-7 3-18,-19 0-4,-5 12-5,-1 11 5,6 3-3,9 4-7,12 1-5,5-3-8,0-2-1,14-6-9,7-5-5,6-5 12,5-8-7,3-2 13,-1 0 3,-1-11 10,-1-5-9,-6-4 9,-2 2-7,-7 2-12,-8 6 15,-3 4 11,-6 6-1,0 0-1,0 0-20,0 7 16,0 4 5,0-2-2,0-6 1,4-3 4,10 0 3,2 0 6,-1-3 3,-2-6-7,-4 1 13,-3 0-17,-4 5 1,-2 2 1,0 1-5,0 0-5,0 5-9,0 10 10,0-4 3,6-1-2,4-1 3,4-8 0,2-1 4,-4 0 7,1-8 1,-5-3-4,-6-3 1,-2 0-8,0 0-1,0 0-2,0 3-5,0 4 3,0 3 4,0 1 7,13 1 9,8-1-6,4 2 23,0 1 24,-4 0 1,-6 1-31,-6 11-7,-4 1-14,-5 4-6,0 2-4,0-2-6,-6-3-22,-5-6-2,4-4 4,4-4 15,1-2 15,1-17 10,1-8 13,0 0 26,3-2-4,10 5-11,-3 7-2,0 8 1,1 8-24,-3 1-9,3 3-25,6 16-42,1 5-62,3 1-6,0-3-40,3-5-27,1-7 52,0-7 29,1-3 112,-2-6 9,-5-14 124,-5-4 35,-10 1-20,-4 0-11,0 6-38,-7 4-38,-13 7-25,-4 6-15,-3 0-10,-2 9-2,6 11-1,1-1-2,11-2-15,4-5-20,7-5 6,0-7 6,9 0 23,15-5 3,-1-14 11,0-3 11,-4-2 20,-5 0-7,-4 1-3,-5 3-3,-5 3 9,0 6-4,0 5-13,0 6-21,0 0-5,0 6-18,-2 14 18,2 2-2,0 4-38,0-3-18,11-2-24,3-6-27,3-8 42,2-4-26,-2-3 81,2 0 17,-1-8 38,-4-6 52,2-1 3,-4 4-6,-6 1-28,-3 5-5,-3 5-13,0 0-18,0 0-23,0 0-23,0 8-24,0 5 18,0-2-14,0-2-1,3-4-6,4-2 25,-1-3 25,1 0 0,6-2 40,0-7 26,1 1 6,0 3 34,-5 4-57,-2 1-21,-3 0-20,0 0-8,-4 6-14,0 9-3,0 0-3,-12-3-9,2-1-26,1-8 30,2-3 23,7-2 2,0-16 21,0-5-2,7-4 18,9-4-37,5 0-20,-3 3-133,-3 6-336</inkml:trace>
  <inkml:trace contextRef="#ctx0" brushRef="#br0" timeOffset="-158211.68">6465 2321 552,'0'0'132,"0"0"-130,0 0 20,0 0 98,0 0-13,0 0-29,41 0-17,1 0 18,12 0 24,15 0-27,16 0-15,12 0 15,10 0-1,-1 0-21,0 0-4,-9-2-9,-8-1-8,-19 0-9,-19 0-5,-21 0-3,-20 1-3,-7 2-6,-3 0-3,0 0 0,-3-3 0,-20 3-4,-21 0-1,-25 0 0,-20 0 0,-18 3-2,-12 8 2,-2 4-2,0 5 2,7-1 1,12 0 2,21-6-1,21-6-1,23-3 4,22-3-1,15-1 8,0 0 26,17 0 2,25 0-18,24 0-7,24-8 1,10-2 0,4-2 0,-4 0 6,-15 3-11,-9-1 1,-16 3-9,-14 2 3,-18 0-4,-14 3 3,-13 2-4,-1 0-3,0 0-3,0 0-8,0 0-4,0 0 2,-1 0 1,-2 0 0,0 0 1,-2 0 3,-1 0 3,-1 0 2,3 0 1,2 0-4,1 0 7,1 0 2,0 0-5,0 0-4,0 0 8,0 0-1,0 0-17,0 0 9,0 0-5,0 0-1,0 0 0,0 0 6,0 0 1,0 0-3,0 0-10,0 0 8,0 0-4,0 0-2,0 0 1,0 0-4,0 0-8,0 0-25,0 0-28,0 0-5,0 0-34,0 0-8,0 0-53,0 0-139</inkml:trace>
  <inkml:trace contextRef="#ctx0" brushRef="#br0" timeOffset="-148046.27">8043 16603 535,'0'0'62,"0"0"-59,0 0 3,0 0 16,0 0 49,0 0 7,0 0-47,-4 0-21,4 0 8,0 0 19,0 0 20,0 1-5,0-1 6,0 0 4,4 0 22,9 0 11,4 0-22,8 0-4,2 0-7,7-1 3,-1-1-22,-6 1-7,1 1 0,-7 0-20,-4 0 2,-6 0-7,-4 0-6,0 1-3,-7 1 0,2-1 1,-2-1-3,0 0 0,0 0 0,0 0 3,0 0-3,0 0 0,0 0-1,0 0-7,0 0-2,0 0-14,0 0-30,0-3-45,0 0-44,7 0-77,5 3-78,4 0-39</inkml:trace>
  <inkml:trace contextRef="#ctx0" brushRef="#br0" timeOffset="-146966.7">11849 16581 489,'0'0'80,"0"0"-45,0 0 82,0 0-10,0 0-15,0 0 6,-4-3-30,4 3-14,2-2-41,15 2 67,13-2-19,10-2-23,7 0 6,5-1-13,1-2-1,1 2 1,-2 0-3,-4-2-11,-5 2-3,-5 1-1,-5 1 0,-6 2-5,-9 1 4,-5 0-9,-6 0 1,-4 0-4,-3 0 2,0 0-2,0 0 3,0 0-3,0-1 6,0 1-4,0 0-1,0-3 0,0 3 1,0 0-1,0 0-1,0 0-21,0 0 19,0 0-22,0 0-12,0-2-18,0-1-17,0 0-32,0 2-66,0-2-74,3 3-125</inkml:trace>
  <inkml:trace contextRef="#ctx0" brushRef="#br0" timeOffset="-145712.88">16291 16520 48,'0'0'481,"0"0"-449,0 0-1,0 0 65,0 0-8,0 0-13,-9 0-7,11 0-30,13 0 19,9 0 0,9 0 7,13 0-2,7 0 13,10-5-16,6-2-15,4-1-11,3-3 9,-1 1-2,-8 1 4,-6 1-15,-8 2-7,-5 2-1,-8 0 1,-7 1-9,-9 3-6,-10 0 7,-3 0-10,-6-2 0,-5 2-1,3-1-2,-2 1-1,-1 0 0,0 0 0,0 0 1,0 0 2,0 0-5,0 0 5,0 0-6,0 0 0,0 0 1,0 0-11,0 0-2,0 0-10,0 0-11,0 0-22,0 0-19,0 0-10,0 0-51,0 0-27,5 0-68,7 0-102,3 0-69</inkml:trace>
  <inkml:trace contextRef="#ctx0" brushRef="#br0" timeOffset="-144558.81">19828 16579 267,'0'0'365,"0"0"-250,0 0 0,0 0 24,100-18-4,-42 4 4,14 4-48,5 3-9,1 1-2,1 2-37,-8 1 10,2-2-8,-1 4-13,0-2-7,-4-1-8,-8 1-3,-15 2-2,-12-1-6,-13 1 0,-9 1-3,-7 0-1,-4-2 1,0 2-2,0 0-1,0-1-6,0 1 6,0-1 0,0 1 0,0-2-2,0 2-2,0 0 4,0 0 0,0 0-7,0 0 3,0 0-1,0 0 0,0 0-4,0 0 5,0 0-5,0 0 1,0 0 6,0 0-4,0 0 4,0 0 2,0 0-1,0 0 1,0 0 0,0 0 0,0 0 0,0 0 0,0 0-1,0 0 1,0 0 0,0 0 0,0 0-1,0 0 1,0 0 0,0 0-2,0 0 2,0 0 0,0 0-1,0 0-3,0 0 4,0 0-3,0 0-4,0 0-1,0 0 3,0-2-3,0 2-2,0 0-9,0 0-9,0 0-10,0 0-75,0 0 89,0 0-59,0 0-53,0 0-21,0 0-33,0 0-54,0 0 44,-1-2-158</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1T09:54:31.835"/>
    </inkml:context>
    <inkml:brush xml:id="br0">
      <inkml:brushProperty name="width" value="0.05292" units="cm"/>
      <inkml:brushProperty name="height" value="0.05292" units="cm"/>
      <inkml:brushProperty name="color" value="#1F497D"/>
    </inkml:brush>
  </inkml:definitions>
  <inkml:trace contextRef="#ctx0" brushRef="#br0">13520 553 991,'0'0'4,"0"0"-4,52 75 32,-43-44 61,-3 6 1,-4 1-49,-2 2-24,0 0-11,-9-1-6,-3-6-4,1-6-9,5-5-65,3-9-98,3-9-223</inkml:trace>
  <inkml:trace contextRef="#ctx0" brushRef="#br0" timeOffset="180.24">13824 886 1268,'0'0'0,"0"0"13,0 0-13,0 0 0,0 0-3,0 0-140,25-26-263,-18 31-259</inkml:trace>
  <inkml:trace contextRef="#ctx0" brushRef="#br0" timeOffset="1400.32">14820 831 257,'0'0'644,"0"0"-566,0 0-28,94-96 33,-37 55-1,10-4-9,10-3-36,-3 0-23,-11 4-4,-21 5-8,-22 8 5,-15 4-3,-5 1-4,-15 5-11,-17 8-17,-12 10 1,-4 6-31,-1 31 37,8 11 12,16 8 2,13 3-1,12 0 8,9-3 18,15-1 11,2-7-2,-4-10 5,-6-2-16,-10-6 10,-6 1-18,-8-3-4,-24 0-2,-8-7-2,-7-5-37,3-8-44,8-5-34,11-4-16,14-21-14,11-11-25,15-6 20,26-8 33,15-4 42,18-2 24,7 1-95</inkml:trace>
  <inkml:trace contextRef="#ctx0" brushRef="#br0" timeOffset="1595.26">15510 375 350,'0'0'293,"0"0"-141,0 0 16,0 0 3,0 0-13,0 0-79,7-37-51,-14 68-23,-2 13 7,-6 13 33,-5 1-9,1-2-15,3-7-12,5-5-9,7-4-8,4-6-71,0-8-67,0-5-156,0-8-124</inkml:trace>
  <inkml:trace contextRef="#ctx0" brushRef="#br0" timeOffset="2263.33">15413 698 961,'0'0'0,"0"0"8,88-55-8,-54 45 0,1 3-3,1 0-21,2 3-63,-5 1-12,-3 0 14,-8 0 35,-9 0 37,-4 1 13,-3 2 24,-4 0 68,-2 0 4,0 0-30,0 0-17,-15 5-45,-3 15-4,-6 6-2,0 9-3,4 0-1,6 1-22,6-6-40,8-7-31,0-7 14,6-10 29,10-6 29,1 0 27,-1-18 50,5-9 38,-1-2-2,-1-3-22,-1 4-13,-4 7 8,-6 9-25,-3 8-14,-5 4-20,0 1-47,2 19-60,-1 7 77,1 4-13,-1-1 11,4-6 29,2-5 3,8-6 3,4-9 13,7-4 28,8-6 3,1-17-2,3-6 5,-2-6 16,-5-5-11,-4-1-11,-5-4-24,-6 3-5,-2-4-12,-8 5-3,-6 3 1,0 5-1,0 12 2,-6 8 3,-2 12 3,0 1-8,-3 17-10,-3 13 1,-2 11 8,-1 4 1,2 2 0,2-1 0,3-1 0,6-5-8,1-4-57,3-8-41,-2-7-67,-1-9-91,0-7-149</inkml:trace>
  <inkml:trace contextRef="#ctx0" brushRef="#br0" timeOffset="2455.25">16026 671 763,'0'0'163,"0"0"-140,97-56 108,-66 47-24,-1 6-16,-6 3-49,-5 0-30,-4 6-7,-5 6-5,-2 2-9,-5 7 9,-3-1 0,0 0-30,0-1-40,0-2-40,0-3-48,0-2-188</inkml:trace>
  <inkml:trace contextRef="#ctx0" brushRef="#br0" timeOffset="2586.2">16327 552 1163,'0'0'0,"64"-72"-7,-35 48 6,-12 15-11,-3 9-28,-7 4-192,-1 18-203</inkml:trace>
  <inkml:trace contextRef="#ctx0" brushRef="#br0" timeOffset="3860.25">16493 680 439,'0'0'164,"0"0"-159,0 0 3,1 72 11,10-55 26,5-8-19,1-4-9,2-3-8,-4-2 23,-2 0-4,-7-12-8,-4-5 4,-2-3-20,0 1 7,0 0 1,0 2 3,0 3 13,2-1 53,12 6-8,1 1-6,4 2 6,-1 5-7,2 1-27,-3 0-15,-3 7-12,-2 10-10,-2 2 2,-4-1 0,-4 3-4,-2-4-12,0-3 3,0-4-23,0-8-10,0 0 3,0-2 33,0 0 6,0-11 35,6-6-13,8-5-4,3 0 13,2 1-10,2 4 2,-4 4-6,2 4 1,-2 5-13,-3 4-5,0 0-5,-1 2-9,-1 10-24,-1 1-25,4 0-38,-3-1 6,2-3-42,1-4-23,3-3-6,2-2 64,2 0 102,0-13 6,1-4 64,-4 0 37,-4 3 8,-7 0-4,-7 8-2,-1 3-42,-4 3-51,-19 0-16,-5 13-21,-2 9 12,3 3-21,6 0-11,6-3-32,9-7 9,6-6 24,0-8-2,6-1 42,15-1 47,6-14 15,0 0 24,3 2 15,-8 6-36,-2 4-33,-4 3-20,-4 0-12,0 0-8,0 10-30,-3-2-57,-2-3-23,4-4-15,2-1-35,3-3 1,2-12 38,5-5 129,3-2 19,1 0 140,5 2 2,-3 4-20,-3 5 9,-7 3-54,-4 8-32,-3 0-40,-4 12-19,-1 11-5,-7 3-7,0 2-24,0-2-35,0-7-18,-2-4-6,2-11-33,0-4 30,8-2 93,9-15 20,5-4 76,2 0 16,-1 1 37,-6 6-56,-2 4-28,-9 9-41,0 1-24,1 0-13,1 8-20,1 7-35,9-1-24,4-4-23,6-6 29,4-4-5,1 0 29,-5-14 55,0-6 7,-7 0 65,-6 4 30,-3 5-19,-6 6-2,-2 5-3,-2 0-67,2 26 3,1 16-7,2 11 0,-1 9-5,-3 6 5,-3 1 0,0 0 6,-16-3 22,-14-3 10,-4-10 24,-2-15 5,3-13-9,11-15-14,10-10-8,10-23 34,2-34 19,27-23-75,21-20-12,16-19-4,12-9 0,4-15-21,1-16-59,-3 2-88,-2 30-606</inkml:trace>
  <inkml:trace contextRef="#ctx0" brushRef="#br0" timeOffset="4762.81">13611 1632 1076,'0'0'104,"0"0"-89,0 0-2,0-75 70,0 69-43,0 3-16,0 0-24,-3 1-8,-7-1-14,-1-2 10,0 1 2,1-1 4,6 0 6,4 2 0,0 2 13,0 1 4,1 0-11,16 0-3,6 6-3,0 9 3,-2 6 2,-8 4-2,-7 4-3,-6 4 1,-13 6-1,-19 3 0,-13 0-8,-8-2-9,1-8-35,2-9-21,9-10 31,13-10 22,11-3 20,8-6 22,9-13 88,0-6-12,19 0-20,14 0-2,6 5-16,1 8-29,-4 10-12,-6 2-17,-5 14-2,-1 11-1,-3 6-3,0 1-71,-2 0-58,-2-7-64,0-10-197</inkml:trace>
  <inkml:trace contextRef="#ctx0" brushRef="#br0" timeOffset="4913.13">13981 1830 333,'0'0'1078,"0"0"-1067,0 0-11,0 0 22,0 0-22,0 0-49,82-34-219,-42 34-431</inkml:trace>
  <inkml:trace contextRef="#ctx0" brushRef="#br0" timeOffset="5939.09">14934 1532 710,'0'0'481,"0"0"-470,0 0 67,0 0-39,0 0-28,0 0-11,-48 35-3,34-8 1,6 0 0,8-4-6,0-5-1,0-4-19,12-8 0,1-3 22,5-3 6,2 0 19,0 0 5,2-2 0,-5-2 6,-2 1-9,-4 3-10,1 0-3,3 0-7,10 16 1,3 2 0,5 5 7,-3 0-6,-9 3 2,-7 0-3,-7-6-2,-7 0-1,0-6-14,-7-5 3,-9-5-4,6-4 14,-1 0 2,10-17 3,1-6-2,10-6-1,23-4 0,9-1-7,5 0-23,-1 5-44,-2 7 8,-8 7 23,-5 10 33,-9 3 7,-8 2-4,-7 0 5,-7 12-4,0 6 6,-8 8 11,-9 2-9,-1 2 6,6 1-6,3-3-2,9-6 0,0-5 0,8-6 1,10-8 16,7-3 23,0 0-1,-1-11-14,-4-5-7,-7-1-9,-7-1-7,-6-1-2,0 2-45,-6-2-33,-7 2 6,-1 3-60,8 1 24,5 1 49,1 0 50,7-2 9,15-4 16,8 0 27,0-4 21,-2-2-11,0-1 3,-6-1-21,-1-3-22,-8-3 0,-4 5-8,-6-2-1,-3 9-1,0 7 8,0 8-1,0 5 13,-3 3-18,1 25-5,-2 11 0,4 14 7,0 6 9,0 1 4,0-5 8,3-6-9,-3-3-19,0-4-1,0-5-71,-6-4-91,-3-7-107,3-7-101</inkml:trace>
  <inkml:trace contextRef="#ctx0" brushRef="#br0" timeOffset="6121.69">15704 1707 670,'0'0'150,"0"0"-98,0 0 89,106-75-60,-68 63-52,3 2-29,-1 6-12,0 1-83,-4 3-70,-6 0-84,-8 0-46</inkml:trace>
  <inkml:trace contextRef="#ctx0" brushRef="#br0" timeOffset="6702.18">16100 1617 7,'0'0'329,"0"0"-131,0 0-13,0 0-92,0 0-62,0 0-11,-72 48-14,57-25-5,10 1-1,3-5-10,2-6-28,0-5-7,12-5 45,6-3 7,-1 0 42,7-3 15,-2-3 19,0-1-3,-2 3-61,-1 3 11,-4 1-24,3 0-6,-3 0-2,6 0-14,1 0 5,6 0 10,4-8-2,7-8 5,1-9-2,5-8 4,-2-11-3,-7-9-1,-8-15-2,-12-5-12,-11 8 12,-5 10 4,-6 16 12,-16 19 14,-8 9-12,0 11-9,-3 17-7,2 26 1,4 17-1,15 10 1,7 5 3,5-2-4,0-8 0,6-9-17,5-9-11,2-11-24,-1-10-107,-1-7 84,-1-14-56,-1-5 0,-1-7 101,2-19 30,2-2 64,4 0 58,7 0 9,-1 2-21,-1 5 13,0 6-11,-3 5-29,-3 10-10,2 0-32,0 0-24,-2 15-9,-4 5-4,0 1-4,-5 1-12,-3 0-37,-3-1-101,0-6-110,-12-5-239</inkml:trace>
  <inkml:trace contextRef="#ctx0" brushRef="#br0" timeOffset="6847.2">16736 1482 1089,'0'0'0,"0"0"-3,0 0 2,0 0 1,0 0-88,0 0-96,78 22-161</inkml:trace>
  <inkml:trace contextRef="#ctx0" brushRef="#br0" timeOffset="7370.92">16941 1651 763,'0'0'45,"0"0"28,0 0 43,0 0-68,0 0-29,0 0-19,51 75 0,-51-63-17,0-2-26,0-7-26,0-3 23,4-3 46,7-12 8,3-4 13,2 1 52,2 4 1,-2 3-5,0 6-4,-2 5-28,2 0-37,3 3-2,3 11-5,5 0-57,2-1-9,5-4-19,1-4-1,-2-5 4,-3 0 36,-8-10 53,-7-7 14,-6 0 30,-7 2 18,-2 4 16,-2 4-22,-13 7-36,-1 4-20,2 25-5,7 22 5,5 19 1,2 15 0,5 12 16,5-2 8,-2-4 32,-8-6-2,0-13 5,-9-14 1,-10-12-31,0-18-6,3-14-1,6-14-12,-1-5 18,1-31 47,5-23-9,5-20-58,5-18-9,33-19-14,13-13-54,11-13-52,9-11-216,4-2-513</inkml:trace>
  <inkml:trace contextRef="#ctx0" brushRef="#br0" timeOffset="8196.13">18244 752 749,'0'0'205,"0"0"-198,0 0 9,0 0 80,0 0-7,0 0-41,51-10-48,-7-1-53,7-5-163,-2-3-304</inkml:trace>
  <inkml:trace contextRef="#ctx0" brushRef="#br0" timeOffset="15501.52">8262 5098 307,'0'0'90,"0"0"-11,0 0 35,0 0 11,0 0-28,0 0-16,0 0-24,-37 0-1,37 0-1,3 0 9,24-2-2,19-4 2,23-6-14,17-3 4,10 0-23,5-4 47,-3 7-29,-2 0-5,-8 5-10,-13 0 0,-16 4-10,-14 1-17,-17 2-4,-14 0-3,-7 0-4,-5 0-8,-2 0-24,0 0 0,0 0 14,0 0 5,-9 0 10,-5 0-2,-4 0-5,-4 0-7,-2 0-15,-12 0-4,-4 0 1,-7 7-4,1 0 1,0 1-14,8-1-4,3-2-18,4 0-2,1-1 10,5-4 30,-1 5 24,1-3 9,-1-1 6,3 2 1,8-1 0,6-2 0,3 0 6,6 0 17,0 0 24,0 0-14,0 1 2,7-1-13,16 0 12,7 0 15,13 0 21,9 0 13,8-1-24,5-4-12,4 0-4,1 2 2,-9 2-24,-10-2-6,-6 1-3,-14 2-11,-6 0-1,-8-1 0,-7 1-15,-7 0-8,-3 0-36,0 0-14,0-2 31,-15-1 0,-8 1 7,-6-1 2,-8 3 1,-10 0-9,-12 0 16,-7 0 18,-7 5 6,9 6 1,12-3 10,21-2 15,17-3 1,14-3 12,3 0 53,30 0-12,16 0-39,15 0 8,5-2-9,-5-2-2,-7-1-15,-11 0-11,-9 4-6,-9-1-2,-6 1-3,-8 1-2,-8 0-8,-4 0-11,-2 0-17,0 0-2,0 0 13,-6 0 17,-12 0 10,-3 0 1,-9 0 2,-1 0 0,-4 0-3,-3 7 0,2 0 2,8 0 6,6-3 0,15-3-1,6 1 4,1-2 15,0 0-1,0 0 1,3 0-13,10 0 7,2 0-16,0 0-4,0 0 0,-3-2-6,-3 0-25,-2 1-3,-2-1 2,-1 2-4,-4 0 3,0 0 6,0 0-5,0 0-22,0 0 23,0 0 16,0 0 10,0 0 5,0 0 2,0 0 4,-1-3 0,-2 2-3,1 1 0,-2-2-2,2 1-1,-1 1-4,-1-2 3,4 2-5,-5 0-30,2 0-5,-2 0-7,0 0 0,-3-1 9,-1 1 14,-2-2-43,-1 2-35,-1-2-78,6-1-22,-2 0-74</inkml:trace>
  <inkml:trace contextRef="#ctx0" brushRef="#br0" timeOffset="23554.79">9380 7062 181,'0'0'215,"0"0"-201,0 0-14,0 0 29,91-34 0,-78 30-5,-3 1-16,0 3-8,-6 0-4,0 0-10,-4 0-19,0 0 7,0 0 7,0-1 19,0 1 3,0-2 6,0 2 5,0 0 4,5-1 1,-4-1-5,2 2-10,-1-1-4,-1 0 0,-1 1 0,0 0-4,0 0-16,0 0 1,0 0-2,0 0 6,0 0 1,0 0 1,0 0-2,0 0 0,0 0 0,2 0-19,-1 0-49,2 0-83</inkml:trace>
  <inkml:trace contextRef="#ctx0" brushRef="#br0" timeOffset="30231.59">14199 11596 493,'0'0'107,"0"0"-106,14-79-1,-14 55 48,0 7 41,0 2 1,-4-1-13,-9 5-36,1 2-14,-3 1 1,-2 1 9,0 2-16,0 0-2,-5 1-6,-4 1 5,-2-1-7,-3 0 13,-5-1 0,0 0 2,-1-1 8,3-2-8,-1 3-8,4-1-2,-2 0 1,-4 1-6,-6 3-8,-8-3 0,-4 1-2,-5 1 1,2-3-1,3 2-1,7-1 2,3-1-2,6 0 0,2 1 4,0-1 0,0 1 3,-4 2-1,-4-1-2,2 1 3,-4 3-4,2 0-1,-1 0-2,4 0 3,0 0 1,2 0 4,1 0-4,0 0 8,-1 0-6,0 0-3,-1 0 6,0 0-3,-3 0-5,-5 0 1,1 0-1,-2 0 2,-2 0 11,5 0-13,-1 0 7,5 0-5,-3 0 0,3 0 1,-3 0-2,1 0 1,-4 3 13,2-2-13,1 0 3,4 1-4,5-1 4,-1 1-2,4 1-1,0-1 2,-3 3 1,-1-1-3,0 0-3,0 1 9,1 1-9,1 1 8,2-3-8,-1 2 0,0 1 0,1-1 3,-1 0-1,-2 2 1,4 1-3,-4 0 1,1 3 1,1 0-1,2-1 2,-2 3-3,1-1 5,1 2-5,-3 2 4,3-1-4,-1 1 1,1 2-1,2 1 0,0 1 1,1 3 0,0-2-1,2 0 1,4 0-1,1-1 0,3-2 0,-1 6 1,1-3 0,-1 1-1,1 2 0,3 1 2,-1-1-2,3 3 0,-1 2 0,2 2-1,-2 2 1,-1 3-4,-2 0 3,-2 1 0,2-1-8,0-3 1,3-1-2,0-3 7,6-1-3,-2-3 4,1-1-2,1 1 4,-3 1 1,2 0 0,-2 0-1,1 5-1,0-2 1,-1-3 0,0 3-1,2 0-3,2 2 4,-1 2 0,3 1-2,1 6 0,2 4 0,2-2 1,-1 4 0,2 0 0,1 0 1,0-1 0,0 2 0,0 0 0,0 3 0,7 2 0,2 0 0,2-4 1,-2-1-1,2-5 0,-2-3 0,1-2-2,1-4 1,0 0 1,2-1 0,4 0 1,2-1 2,2 1-3,1 1 2,4 4 1,-3 1-1,0 0-1,-1 4 0,1 1-2,-5-1 2,1 1-1,1-2 0,0-4 2,4-2-2,2-2 2,3 0 1,3-5 2,2 3 0,3 1-5,2 1 2,3-2 0,-2 1 0,3-5 0,-2-2-1,-1-2 0,1-2 1,3-2-1,0-1 2,0-1-2,-1 1 0,-1 0 1,-4-4 0,6-2 5,1-4-3,5-1 3,4 0-2,-2 1 4,2 0-4,-4 3-5,-3-2 5,-1 4-5,0-1 0,3-1-3,4 1 3,1-4 1,1-1-1,3-2 0,3 0 3,2 0-3,1-3 3,0 2-3,2 0 1,-1-1 0,-4 0 0,-3-3 2,-1 1-3,6-2 0,1 0 2,-1 0-2,2-4 1,-2-8-1,-3 0 2,-2-1-2,-3-1 0,-3 2 1,0-2 1,-3-1 6,-7 0-3,1-2-4,-2-3 3,1-2-4,1-1 3,0-1-2,-1-1 0,0-1 1,-2-1-1,2 1-1,-1-5 2,0 1 0,2-3-1,-3-4 2,2 1 0,0 0-1,-3-1-2,1-1 1,0-2 0,-1 0 1,-2-6-2,-2 3-1,-4-1 1,-6-1-2,-3 5 2,-4-1 2,-4 4-2,-2-1 0,-2 2 0,-4-1 0,-3-3 0,-3 1 0,0-5 0,0 0-1,0-2-2,0-1 4,0-3-2,0 0-1,0-3 2,0 2 1,0-2-1,-3 2 0,-4 2-2,-5 3 2,-2-1 0,-2-3 3,-1-3-2,-3-5-1,-3 1-1,1-1 0,-3 5 2,1-1 0,-5 1 2,0-1-3,-6-1 1,1 0-1,-2 1 6,-1-1-3,0-1-1,4 0 3,-2 2-2,3 3-2,2 6 1,4 4 0,1 3-1,1 4 2,2-1-3,-2 1 8,3 1-7,-3-2 3,-1-1-3,-1 2 0,-2 0 1,-2 1-2,-1 4 0,-3 0 0,-1-1 0,-2 6 0,-3 0 2,4 3-4,-1 3 1,-2 3 1,5 1 0,-5-2 3,-2 0-3,-5 1 1,-9-2-1,-6-1-2,-8 5 2,-1 0 1,0 5-1,4 2-2,6 3-1,4 0 3,2 3 0,-1 0-1,-1 0-1,-1 6 1,-3 5 1,2 1-1,-1 5-1,-1-3 2,0-2 0,2 1 1,4-3-1,-2-1 0,3-1 3,-2-2-1,-1 5-1,-7-2-1,-3 4 0,-2 1 1,0 3-1,3 3-4,2 2 3,2 3 1,-1 4-1,-4 5-1,2 6 2,3 0-3,2-2 1,7 3 2,6-4-1,0 2 2,5-3-3,1 1 2,-3 1 0,6 0 0,-1-1 0,6 1 4,6-4-3,4 3-1,4-4-1,0 4 1,0-1-1,2 3-2,-4 4 5,-3 3-2,3 1 0,-2-2 0,1 2 0,6-4 0,2-1-3,4 2 2,4 1 0,2 7 0,0 3-2,0 2 2,3-3-4,0-4 4,0-6-4,0-4 4,7 2 0,6-1 1,-2 2-1,1 4 1,-1 1-2,2 5 2,1 3 0,3 5 0,3 2 0,-2 2 0,3 0 0,2-2 0,1-3-1,6-1 1,6 3 0,3 0 0,1 5 0,2-4-1,0 2 1,-2-7 1,1-3-1,1-5 0,2-3 0,2-2 1,7-3 2,0-3-2,9 0 0,2-7 0,2-2 2,6-2 0,5-3 1,1-1-2,2 1-1,1-1 4,-6-4 0,2 2-2,-1-5 0,5 0-3,-2 2 0,2 0 0,0 1 2,2 1-1,-3-4 0,2 0-1,0-4 2,8-1 1,2-5-2,5-2 0,-6-5 2,-10 0-3,-4-3-2,-5-9 2,-6-4 2,2 1-2,-9 0 0,-3-2-3,-1 1 4,-2-2-1,0-3 0,2-5 0,-2-3 0,7-3 2,-1 1 0,-4-3 0,-5 4-1,-3-1-1,-1-3 0,0-3 0,3-7 1,1-3-1,-1-4 2,0-5-2,-7 0-5,-2-1 4,-4-2 1,-6 0 0,-6-2 0,1 1 0,-1 1 0,-2-1-2,-2-2 2,0-2 0,0 0-4,-2-4 4,1-1 0,-6 1 4,-2-1-4,-7-2 0,-4-1-1,0-4-5,-7-1-1,-12-7 5,-2 0 1,-3-1 2,-2 3-1,0 8 1,-1 4-1,-2 4 0,-5 1 1,-5 2 0,-11 2 2,-10-3-3,-9-2 0,-8-6 0,1-4 0,-5-1 0,2 4-5,2 8 5,-4 3 1,2 4-1,-3 3 0,-6 5 0,-5 4 0,-5 3 0,-5 3 0,-3 6 4,-6 5-4,-1 5-1,2 10 1,1 2-2,5 5-2,-2 4 3,0 2 0,-3 1-1,-1 0 1,4 8 1,-2 9 0,0 3 4,-3 3-4,2 3 0,4 4-1,5 3-4,2 4 3,4 5-1,-2 4 1,1 5-2,2 2 0,0 1-4,3 0 1,6-2 7,6 0-3,9-1 3,6 0 0,7 1-1,10 1-1,11 0-3,9 3 3,10 1 1,4 1 0,6 3 1,2 0-1,4 2 1,1 4 0,0 2 0,0 3 0,3 3-2,12-1 2,7-2 0,5 0 0,4-1 0,4 5 0,6 2 0,-1 1 0,2 1 0,3 3 0,-3 4 1,2 2-1,1 1-5,8 2 5,4-5-3,5-2-1,2-3-1,0-7 0,5-3 0,-1-4-2,7-4 3,-2-3-3,4-5-2,3-3-1,2-5 8,7-4 1,4-7-2,-2-4 2,3-8 1,-2-4-3,2-2 2,4-6-3,-2-3 3,-2-2 1,-2-7 1,1 1 0,1-2 0,1 0-1,4-7 6,0-7-5,-1-3 3,-7-2 2,-8 2-5,-5-7 2,-2 0 0,3-3 0,1-3 2,1-3-4,-2-3 3,0-1 4,3-2-4,-3-4-2,0-5 0,0-4-1,-1-5-1,1 1 5,-5 0-5,-5-2 0,-6-3-1,-5-6 0,-5-1 1,0-4 0,-5-1 0,-2-2 1,-6 0-1,-4-3 3,-5 2 0,-4 0-3,-6-1 1,-6-1-3,-3-1 5,-8-1 1,-4-2-4,0-7-2,-11-4 2,-12-7-1,-4-5 1,-3 4 0,-1 3 1,-2 4-2,-6 4 0,-9 3 1,-7 2-1,-10 2-1,-14-3 2,-12-1 1,-14 1-1,-5 2 0,-9 6-4,-2 10 0,-4 9 2,-10 7 0,-6 7 2,-9 8 0,-8 12 1,-5 9 0,-4 13-1,-1 3 0,-1 0-5,2 11 3,-4 1 1,-5 3 1,-5 6 3,1 10 2,3 13-5,3 8-7,7 16 6,5 14-2,2 12 3,2 7-1,12 6 1,15 2 0,17 0-7,23 2 1,21 3 6,11 3-3,19 12 1,17 10 2,12 4-3,11 5 3,0-2 0,17-1 0,8 1 0,10-4 0,8 2 0,8-5 0,13-7 1,12-9 0,12-10-1,9-9 2,7-8-1,0-7-1,2-6-1,3-7-1,4-6 2,4-12 3,5-9-1,2-13-2,9-8 4,8-8 4,7-6-5,6-7 5,-1-4-6,2-3 4,1 0-5,-7-2 0,-5-10 0,-3-4 7,-4-5-6,-4-7 6,2-7-8,-2-5 1,-3-5-2,1-6 1,-10 0 0,-7-1 0,-7 1 2,-7-2 1,-3-4 0,-3-5-3,-11-3 4,-10-5-3,-13-3-1,-8-11 0,-6-13 0,-2-10 0,-6-8 0,-8-9 0,-6 0-1,-6-2 1,-6 1-3,-5 10 3,-5 4 0,-2 4 2,-6-1-2,-18 2 1,-15-1-1,-10-4 1,-11-1 0,-11-6 1,-5-7-1,-8 4 5,-2 5-5,-1 9-1,3 10-2,0 10 1,-3 14-8,-10 11-7,-15 12-51,-14 7-85,-9 4-231</inkml:trace>
  <inkml:trace contextRef="#ctx0" brushRef="#br0" timeOffset="35122.48">3872 10975 267,'0'0'124,"0"0"-106,0 0 73,82-87 20,-77 76-28,-5 2-20,0 4 30,0 0-70,-14 2-2,3 1-2,-8-1 11,6-1 28,1 0 6,-4-4-1,8 1 9,-3-1-6,-1-1-26,-6 1-9,3 0 11,-6 0-17,0 0-12,-6-1 12,0 1 0,-2-1-10,2 1 5,-3-1-6,-4 2 1,2 0 2,-4 0 1,-4 0 0,-2 1-5,-4-2 1,3 0 7,-1-1 1,0 1-9,-1 0 3,-1 3-4,-1 1 3,-3 0-4,-1 0-2,-2-1 1,0-1-4,-5 2 2,-5 2 4,-8 0 4,-5 2-8,-3 0 3,1 0-2,11 0 3,5 0 0,3 0-1,4 2 0,4 6-2,6 1-7,4-3 6,-1 5-6,3 0 3,-4 2-1,0 2 0,-2-1-2,5 0 0,1 0-1,0 1 1,2-2-1,1 3 4,2 1-2,1 0 2,0 3-1,3 4 4,-1-1-5,-2 2 0,5 2 0,-4-1 1,1 4-1,4-1 0,-4 2-1,1-1 2,0 3-4,0-2 0,4 3 0,0 1 0,4 0 0,-1 2 0,3-1 1,-1 3-1,0 0 0,0 0 4,2 2-2,2-3-1,1 3 1,2 1 4,1-4-6,-2-1 5,5-2-4,-1-2-1,-1 3 2,2 2-1,0-1 4,0 3-2,-1 2-1,0 4-2,-1 0 2,2 1 1,1-4-3,2 0 1,2-4-1,2-2 4,0 0-4,3 0 2,0 2-1,0 2 0,0 2 0,0-3 0,0 0-1,0-4 0,6 3 2,4-3-1,1 3 0,2 2 1,2-1-2,1 2 1,-1 0 2,0-3-2,3 0 1,0-2-1,-1 1 0,2-2 1,0-1-1,4 0-1,-1 1 1,8 0 1,-2 2-1,2-3 1,0 1-1,0-2 3,1-2-3,0 1-1,4-3 0,-4 1 0,5 0-1,-2 2 0,2 1 1,-2 0-3,-1-1 3,0-2 0,0-2 0,1 0 0,0-5 1,0-2 1,0 2 1,-2-5-3,1 3 3,-2-1-1,-1 1 2,1 1-1,-1 1-3,0 0 5,3 0-5,-2 0 0,2-2 0,0-3 0,0-1 0,-2-3 0,5-2 0,-3-1 0,0 2 0,-2-3 0,0 1 0,-1-1 0,0-3 0,4 0 0,0-1 0,-1 0 0,6-4 0,-2 2 0,0-5 0,4 0 0,-1 0 0,-1 0 0,-2 0 0,2 0 0,0 0 0,0-6 0,2 1 0,-4 1 0,1-1 0,-2 0 0,-1-2 0,1 2 0,0-2 0,-2-1 0,4 1 0,0-3 0,-3 1 0,2-1 0,-3-2 0,2-1 0,1-1 0,1-3 0,-1 0 0,2-2 0,-3 1 0,-1 1 0,-2 1 0,-2-2 0,1 2 0,-4 2 0,6-2 0,-2-2 0,2-1 0,-1-1 0,-2 1 0,2 0 0,-6-1 0,3 3 0,-9 0 0,2 0 0,-6 1 0,5-1 0,-2 0 0,2-3 0,2-2 0,-1 1 0,1-4 0,1 4 0,-2-3 0,3-1 0,-1 1 0,-3-3 0,-1 1 0,0-1 0,-2-2 0,0 0 0,0 0 0,-4-5 0,4 1 0,-2-6 0,-1 2 0,3-1 0,-2-3 0,1 2 0,0-1 0,-4 3 0,-3 1 0,-3 0 0,-4 0 0,-3-2 0,-1-3 0,0 0 0,-4-1 0,-8-3 0,1-4 0,-3-2 0,0-4 0,-2-1 0,1 1 0,-3 2 0,1 2 0,-5 3 0,0 4 0,-4-3 0,-2 3 0,-4-3 0,-3-1 0,-2-1 0,-1 3 0,2 1 0,4 5 0,6 1 0,1 4 0,6 1 0,1 3 0,0 3 0,1 4 0,-3 4 0,3 2 0,-1 3 0,-3-2 0,-1 0 0,-3-2 0,-3-3 0,-4-5 0,1-1 0,1 1 0,4 0 0,4 3 0,3 4 0,5 3 0,1 3 0,4 0 0,-2 2 0,1-3 0,1-2 0,0 3 0,-4-5 0,2 2 0,0 1 0,0 2 0,1 4 0,5 1 0,-4 4 0,3 1-6,0-2 2,2 3-2,-1-1-1,1 0-13,4 1-14,0-2-31,0 0-13,0 0 16,0 1-4,0-2-26,0-1-36,7 0 0,-2 1-153,-5-3-85,0 2-171</inkml:trace>
  <inkml:trace contextRef="#ctx0" brushRef="#br0" timeOffset="36375.34">3171 10826 486,'0'0'89,"0"0"21,0 0 34,0 0-34,0 0-15,0 0-23,90-14 10,-66 14 8,0 0-19,3 0-18,-1 0-6,3 0-3,-1 1-3,2 0-3,-2 1-13,-1-2-3,0 0 4,-6 0-5,3 0-7,-6 0-1,5 0-5,-6 0 1,7 1 1,-2 4 1,1 3-7,3 1 10,0 5-5,2 1-3,-1 3 5,-2 2-3,0-1 0,-2-2-1,-1-4-3,-1-1 2,-2-4-2,1 1 0,-1-1 3,-1-1 1,3 5-2,0 0 3,0 4-5,0 1 2,1 0 1,0 3-3,1 1 0,2 0 0,2 1 2,-2 1 0,-5 1 3,2-2-4,-4 4 1,2 2 0,-3 3-5,-3 0 1,4 2 2,-4-1-2,-3 0-1,4-2 2,1 1-3,-5 2 6,4 2 6,-2 1-4,-3-3 3,1 6-3,1-5-5,-1 2 0,-1 3 4,0-3 0,-1-2-5,2 5 5,-2 0 0,-1 0 2,0 0-4,-3-2-4,7 0 7,-3 0-4,-1-1-1,0 0 0,-2 0 4,-3 0-7,1-2 0,-1-1 0,3-3 0,-1-2 0,-2-3 0,0 2 0,-3-2 0,0 2 0,0-1 0,0 0 0,0-3 0,0 0 0,0-6 0,0 2 0,0-2 0,0 0 0,0 3 0,0-1 0,0 5 0,-6-1 0,0 0 0,-2 1 0,-2-2 0,5-3 0,-2 1 0,-1-3 0,1 0 0,-2 3 0,0 3 0,-4 1 0,1 1 0,1-4 0,-1 1 0,3-2 0,1-3 0,0-1 0,-1 0 0,3-1 0,-5 3 0,-2 0 0,-2 3 0,-1-1 0,-2 1 0,3-3 0,4-3 0,-2-1 0,3 2 0,-2-4 0,-3 5 0,-1 0 0,-1 4 0,-1-4 0,5-2 0,-5-1 0,6-2 0,-4 0 0,2-2 0,-2 2 0,5-3 0,3-3 0,6-4 0,2-2-91,2 0-86,11-14-176</inkml:trace>
  <inkml:trace contextRef="#ctx0" brushRef="#br0" timeOffset="46079.67">2365 10651 551,'0'0'52,"0"0"45,0 0 17,0 0-53,0 0-9,0 0-36,0 0-11,0-6 0,0 6 12,0 3 15,0 0-6,0 1-1,0-2 3,0 1-6,0 1-4,0-1-1,0-2 1,0 0-6,0 1 0,0-1 0,0 1-5,0-2 2,0 2 2,0-2-1,0 0 0,0 1 2,0-1 0,0 0 3,0 0 0,0 0-1,0 0 0,0 0 2,0 0-4,0 0-1,0 0-4,0 0-2,0 0-3,0 0 0,0 0 0,0 0 0,0 0-2,0 0 1,0 0 2,0 2-4,0 1 1,0 1 0,0 3 1,0 3-1,0 2 0,0 5 1,0 0-1,0 2 0,0 1 2,3-1-2,4 0 0,-3-1 2,2 1-2,2-2 0,-5 0 0,4 0 0,-4 0 4,1-2-5,-2-3 1,0-1-1,-1-1 1,-1-3 0,0-1 0,0-3 0,0 0 0,0 0 1,0-1 0,0 3-1,0-2 0,0 0-1,0 0 1,0-2-1,0 4-1,0 0 0,0-1 2,0 0 0,0 0 0,0 0-1,0 1 0,0-1 1,0-1-1,0 2 1,0 1-1,0 0 1,0 2-1,0-1 1,0-2 0,0 0-1,0-2 1,0-1 0,0-1-1,0-1 1,0 0 0,0 0 1,0 0 0,0 0 2,0 0-2,0 0 0,0 0 4,0 0-4,0 0 2,3 0-2,2 0 3,2 0-3,-3-3 2,1 0 0,4 1 1,-1-1 1,3 0 1,1 3 1,3 0-4,0 0 2,-3 0-1,3 0 1,-4 0 0,2 0-3,2 0 0,3 0 2,2 0-2,-3 0-1,4 3-1,-8 0 0,-1-2 1,-3 0 3,-3 1-4,-3-2 1,-1 0-1,-2 1 1,0-1-1,0 0 1,0 0-1,0 0 4,1 0-4,1 0 0,1 0-3,1 2 3,-3-2 1,-1 0 0,2 1 0,-2-1-1,0 0 2,0 0 1,0 0 2,0 0 10,0 0-1,0 0 7,2 0-2,2-6-2,2-5-12,0-5 4,4-1-5,-1-2 1,0-4-2,0 0-1,-3-5 2,2 2-1,-5-3-1,1 1 0,2-1 1,1-1-3,2 8 2,-1 3 0,2 3-1,-4 5 3,0 3-2,-3 0 2,-2 3-4,1-1 0,1 3 0,-1 0 0,-1-1 1,1 1-1,2 0 0,-3 1 0,1-1 0,1 1 1,-3 0 0,3 2-1,-3-1 0,0 1 1,0 0-1,0-2 4,0 2-8,0 0 2,0 0-1,0 0-2,0 0-8,0 0-2,0 0-9,0 0 3,0 0 0,0 0 5,0 0-2,0 0 8,0 0 9,0 0 0,0 0 1,3-3 2,-1-3 1,2 1-2,-1-3 0,2 3 3,-5 1 1,5 1 0,-3 1 2,-2 2-7,0 0 3,0 0-3,1 0-5,1 0-2,1 0-23,1 0-35,1 5-28,3 2-71,2 3-56,-1 1-59,0-1-7</inkml:trace>
  <inkml:trace contextRef="#ctx0" brushRef="#br0" timeOffset="47278.27">3662 10871 551,'0'0'85,"0"0"20,0 0 37,0 0-45,0 0-25,0 0-46,9-15-19,-9 15-1,0 0 1,0 4 8,-1 1 7,-7 3 4,-4 4 2,-1 4 2,-4 2-8,-5 6-9,0 2-4,-7 4-2,1 1-4,2-2-2,-3-3 2,9-1-3,3-8 1,3-2 0,8-6 2,-1-1-2,2-3 5,2-1 8,0 2 6,-1 2-10,-1 0 0,-1 0-5,-1 1 0,3-2-4,3-2-1,0-1 5,1-1-3,0-3-1,0 3 15,0-2-1,0 2 1,0 2 7,0 0 2,2 1-12,9 0-4,-2 4 2,6 0 0,3 4-2,6 1 15,0 2-4,3 0-4,-2 1-16,-3-2 7,-5-3 0,-1-4-7,-7-2 5,-4-3-4,-3 1-1,-2-4 1,2 1-1,-2-2 0,1 0 0,-1 0 4,2 0-2,-1 0 9,0 0 1,3 0 8,5-5-11,-1-3-4,2-4-1,2-5 3,6-7 5,4-1-6,4-4 2,3-4-5,1 3 8,-3 2 3,1 5-5,-5 1 4,-4 4-7,-4 1 1,3 5-1,-6-1-5,2 1 1,-3 3 0,-2-3 2,1 4-3,-2 1 1,-4 2-1,1 1-1,-5 3 1,0 1-4,3 0 3,-3 0-1,0 0-1,0 0-2,0-2 0,3 1-3,0 0-1,3-2-5,-3 3 1,-2 0-20,1 0-12,2 0-65,-1 4-43,2 11-50,-1 2-80,-4 3-165</inkml:trace>
  <inkml:trace contextRef="#ctx0" brushRef="#br0" timeOffset="48391.25">4418 11705 618,'0'0'122,"0"0"-17,0 0 28,0 0-30,0 0-18,0 0-14,0 0-41,-16-44-16,9 44-9,-7 4-5,-5 15 0,-8 2 0,-4 8 3,-2-2-3,-2 2 1,1-5 1,6 0-2,2-7 0,6-3-3,3-6 3,9-2 0,3-3 0,2-2 0,3-1 1,0 0 5,0 0 14,0 0-2,0 0-6,0 0-3,0 0 2,0 2-4,0 5 0,10 2 8,5 5 17,4 6-5,-2 5-9,2 1-1,-1 3 2,-4 0-6,0 2-2,-3-3-9,-6 0 1,2-3 2,-1-1-3,1-7-2,-2-2-1,-4-4 1,1-3 2,-1-6 1,0-1-2,-1-1 0,0 0-1,0 0 1,0 0 4,2 0-3,4 0-1,4 0 3,1 0-2,8-5-1,1-4-1,8-2 1,2-4 0,1 2 0,-2 0 3,-4 1 3,-5 3 4,-4 1-1,-7 5-6,0-2-3,-5 2-1,-2 0-2,2-3-36,-2 5-69,-2-1-115,0 2-226</inkml:trace>
  <inkml:trace contextRef="#ctx0" brushRef="#br0" timeOffset="49678.41">4423 12857 248,'0'0'233,"0"0"-202,0 0 71,0 0 11,0 0-20,0 0-8,15-22-42,-15 22-24,3 0-6,0 0-3,0 0-8,1 0 0,2 3 1,-1 1-3,1-1-1,-1 2-6,0-5-5,1 4 5,2-1 7,5 1 3,0 1-3,2 1-7,-3 2 7,-4 0-3,-4-3 2,-3 0 1,-1-2 0,0 1 2,0-4 16,0 0 12,-3 0 12,-4 0 2,-3 0 0,2 0-13,-4 0-8,-1-2-3,-3-4-4,-3 2-3,-3 0-4,-3-1-5,-2 1 0,0-2 5,5-1 4,1 2 2,5 0-3,2 2 2,5-1-2,4 4 2,0 0-9,5 0 2,0 0-6,0 0-1,0 0 0,0 0-4,-2 7 4,1 3 1,-1 2 0,-1 0 0,0-3 1,-1 2 0,-1 0 0,-5 4 1,-2 1-1,-4-1 1,-1 1-3,-1 2 2,5-1 0,-2 0-2,7-3 2,1-2 5,2-2-5,2 2 1,-2-1 4,2 0-2,-2 1-3,1 0 1,2-2-2,2 1-1,0 0 0,0 1 2,0-1 5,0 0 8,2 1-4,4 1 3,0-2 2,1 0-1,-1 1-4,1-1 3,1 0 0,5-1 5,-4-2-4,6 1-5,-6-4-5,8 0-4,0 0-2,3-2-5,1-1-50,1 2-62,0 0-112,-8 2-153</inkml:trace>
  <inkml:trace contextRef="#ctx0" brushRef="#br0" timeOffset="51059.61">3914 13796 86,'0'0'82,"0"0"-38,0 0 23,0 0-7,0 0 30,0 0 20,-1 12-8,1-5-2,2-3-15,3-1-3,-2 0-11,-3-3-21,0 0-5,0 0 2,0 0 2,0 0 1,0 0 7,0-6-7,0-8-22,-10 0-5,-4-1 2,-5-2-7,1-2-3,-6 0-7,-4-3-6,1 0 2,2 3-3,1 1 0,9 2 1,1 1 2,1 6-4,5 1 3,-1 0-3,2 3 0,3-1 2,1 4-2,1-1 3,2 3-2,0 0 1,0 0 2,0 0 0,0 0 3,-1 0-2,-2-2-2,3 2-1,-5 0-2,-2 0 0,-2 0-2,-6 0-2,-6 5 2,2 4 2,-5 1 0,3 0 1,-3-1-2,7 2 1,0-2 0,-1 2 1,0 2-1,-9 1 0,0 1 1,-3 2-1,-1-2 0,7-2 0,8-5 1,2-2 0,10-1-1,2-5 0,0 1 1,2 2 3,0 6-2,0 4 0,0 6 4,0 7 1,2 6 5,4 4 2,-1 1-2,2-1-3,-1-2 3,2-3 3,1-4 1,1-6-8,-4-2 6,5-4-8,-3-3 3,-2-3-1,-3-1-6,-1-5-2,-2 0 1,0-1-2,0-1-22,0-1-14,0 2-33,0-2-39,0 0-80,-5 0-106,-11 0-394</inkml:trace>
  <inkml:trace contextRef="#ctx0" brushRef="#br0" timeOffset="52364.49">2287 14139 292,'0'0'127,"0"0"-117,0 0 79,0 0 10,0 0 14,0 0-6,22-12-32,-13 8 3,0-1 14,6-4-7,0 0-4,3-4-16,0-3-16,1-1-10,-1-4-3,-3-1-10,3-5-9,-5-4-9,-2-1 12,-4 0-10,1 2 8,-5 4-2,-3 1-7,0 2 0,0 4 2,0 3-5,0 6-4,0 0 0,0 6-1,0 2 0,0 1-1,0 1-1,0 0 1,0 0-1,0 0 1,0 0-1,0 0 1,-3 0 0,-2 0 2,-5 0 1,-2 0-3,-7 0 1,-3 0-1,-4 0 0,-4 0 0,-5 0 0,-3 0 0,2 0-1,-4 0 2,-1 0-1,3 0 0,5 0 0,6 0 0,6-5 0,5 1 1,5-1-1,1 0 3,6 2 1,2-1-3,2 4 3,-3-1-4,3 1 0,0 0 1,0 0-1,0 0-2,0 0 2,0 0-1,0 0 0,0 0-3,0 5 4,0 1 0,0 3 5,-6 4-3,-3 2 3,-3 2-1,0 1-2,-4 1-1,5-4 3,-1-1-4,2-2 1,1-5 0,3-1-1,1-3-1,4 0 1,-2-2-1,3-1 1,-1 0-6,1 0-10,-3 2-10,3 1-8,-2-1-38,-1 3-34,-1 2-54,-4 4-10,-5 0-79,1 1-107</inkml:trace>
  <inkml:trace contextRef="#ctx0" brushRef="#br0" timeOffset="53781.59">1492 13494 287,'0'0'198,"0"0"-117,0 0 72,0 0-33,0 0-16,0 0-26,1-4-29,1 4-8,4 0 3,4-4 3,2-1-1,6-1-1,-2-3-7,-2-2-10,7-1-9,-2-3-3,2-2-4,0-2-10,-6 2 6,-3 0 6,-3 2-3,-5 0 3,-1 1 4,0 2-9,0 3-2,0 1-2,-3 3 2,0 5-4,0 0 0,0 0-2,0 0 1,0 0 1,0 0-3,0 0 1,0 0 0,0 0 4,0 0-2,0-2-1,0 2-1,0-1 0,0-2-1,0 0 2,0 0-2,0-1 0,0 0 0,0-2 1,-6-1 0,-1-1-1,-2-5 0,-4 0 0,-1-4 0,2-5 0,-3-1-1,3-2-1,1 0 2,4 2 0,1 0-1,3 7 0,3 3 1,0 4 0,0 6 1,-1 3-1,-1-2 0,1 2 0,-1 0 0,-1 0 0,-2 0 0,-3 0 1,2 0 1,-5 0 4,-2 0 0,-5 0-1,-3 0-3,-7 0 1,-2 0 0,-3 0-3,-3 0 6,2 0-3,4 0-2,3 0 1,4 0-2,2 0 3,9 0-3,-1-3 0,5 3 2,-1-2-2,6 1 0,-2 1-1,1 0 1,3 0 0,-1 0 0,1 0 0,-1 0-1,0 0 0,2 0-2,-1 0-34,1 0-31,0 0-44,-4 1-53,-2 8 22,-6 1-23,-2 3-36,-2-2 36,-2 0 3,3-2-46</inkml:trace>
  <inkml:trace contextRef="#ctx0" brushRef="#br0" timeOffset="55026.69">922 12472 442,'0'0'246,"0"0"-220,0 0 94,0 0-1,0 0-44,0 0-21,48-14-8,-29 14 11,2 0 24,0 0-25,0 0-20,0 0 0,-3 0-10,1 0-4,2 0-6,0-3-13,2-1 7,0 0-6,-4 1-2,-4 0 3,-7 1 0,-5 1 0,-1-1 2,-2 2-2,0 0 1,0 0 3,0-5 4,-5 0-4,-3-4 0,-1-3-2,-1-2-1,1-5-1,3-2 0,0-1 2,4-7-1,-4 0 2,4-4 2,2-4-5,0-1-1,0 1-3,0 4 9,1 5-2,6 8 3,-5 9-5,1 5 2,-3 3-6,0 3-1,0 0 0,0 0-1,0 0 0,0 0-2,0 0 1,0 0 1,0 0 0,0 0 1,0 0 1,-3 0-1,-18 0-1,-7 1 0,-8 5-1,0 1 0,-1-4 2,4-1 0,9-2-1,8 0 1,9 0-2,5 0 1,2 0-15,0 0-32,0 0-44,-2 0-25,-2-2-86,-5-1-32,0-1-80,-3-3 33</inkml:trace>
  <inkml:trace contextRef="#ctx0" brushRef="#br0" timeOffset="55508.94">1325 11132 35,'0'0'97,"0"0"-97,0 0 3,0 0-3,0 0-10,0 0-87</inkml:trace>
  <inkml:trace contextRef="#ctx0" brushRef="#br0" timeOffset="56265.37">1281 11243 230,'0'0'315,"0"0"-240,0 0 97,0 0-33,0 0-54,0 0-18,19-17-20,-9 17-4,2 0 21,7 4 8,8 6-18,-1 0-11,0 2-13,0-2-1,-4 1-14,2 0-4,-8 0-6,-1-1-2,-4-3-1,-5-1-1,-2-4 0,-2 0 0,-2-2-1,0 0 3,0 0 4,4 0 6,-1-10 5,3-2-4,0-4-2,0 2 0,3 0-4,-2 0 5,4-3-1,5-4 0,8 0-8,3 0-2,3 0-3,0 6 1,-5 2 0,0 5 1,-7 3 1,-1 0-2,-8 4 1,-4 1-1,-3 0 0,-2 0 0,0 0 1,0 0-1,0 0 2,0 0 1,0 0 3,0 0-2,0-1-4,0-1 5,0 1 6,0-1-6,0 0-4,0-1 0,-2-2 3,-2 0-2,1-2-1,0-4 0,0-1 1,-1-6 2,2-3 2,-5-7 0,5 0 0,-8-4 1,-4-5-2,-2 1-3,-4 2 0,3 8 0,0 6-1,5 7-1,6 7 0,3 3 0,2 3-2,1 0-5,-3 0-8,-4 0-9,-1 0 3,-1 0-19,1 5-33,7-3-31,1-2-81,0 0-142,12 0-484</inkml:trace>
  <inkml:trace contextRef="#ctx0" brushRef="#br0" timeOffset="59857.19">11587 13730 440,'0'0'46,"0"0"-25,0 0 69,0 0-24,0 0-7,0 0-29,0 0-18,6 0 2,-6 7 14,2-1-13,-2 1 25,5 0-24,0 1 0,-1 1 17,-1 0-20,0 4 10,-3-4-3,0 5-6,0-4 2,0 0-4,0 2-3,0-2 1,0 1 0,0 0-3,2 0-2,-2 1 0,0 1 3,0-1-2,0 3-4,0-3 0,0 0 3,0 0-2,0 1-1,-3 1 1,0 2 1,0-2 0,-2 0-2,2 0-1,-2-2-1,0 2 2,-1-2-2,-2 0 0,2 0 0,1-1 0,2 0 0,0 0 1,-1 0-1,2 4 2,-5 2-2,1 3 0,-1 1 0,-1 1 0,3-3 3,-1 1-3,3-2-2,1 1 2,2-2 4,0 2 2,0 2 12,0 3-4,0-2-10,-1 0 18,1 2-11,0 0-6,-3 2 2,3-4-4,-1 0 0,1-8-2,0-6-1,0-2-2,0-6-14,0 0-28,13 0-20,3-7-33,8-10-100,4-4-119,-1-4 6</inkml:trace>
  <inkml:trace contextRef="#ctx0" brushRef="#br0" timeOffset="60590.5">11882 13916 237,'0'0'62,"0"0"53,0 0-99,0 0 95,0 0-52,0 0 43,-10-77-18,7 71-39,0 3 24,3 3-28,0 0 0,0 0-19,0 4-19,3 16 2,9 6 39,-2 8-10,3 0-6,-2 2 5,0 1 0,-1-1 4,-1 3-10,0-3-5,-1 2 11,2 4-14,-5-2 0,-1 2-4,-1 1-11,-2-5 6,-1 0-2,2-3-2,-2-3-1,3 0 3,-2-3-5,3-2-2,-1 0 3,2-2-2,-1 0 3,3-2 1,0 0 5,0 1 0,-1-5 3,2 1-3,-1-3-3,1-1-2,-2-1-6,-2-3 1,-1-2 3,-1-5-3,-1-2-1,-1-2-4,0-1-16,0 0-8,2-3-15,0-13-40,6-8-57,-1-5 10,4-5-37,2-4-13,1-4-67,0-1-129</inkml:trace>
  <inkml:trace contextRef="#ctx0" brushRef="#br0" timeOffset="61094.49">12267 13919 197,'0'0'115,"0"0"-56,0 0 2,0 0 81,0 0-38,0 0-5,0-19-31,-3 19-27,3 12-15,0 12 22,0 7 1,5 6 17,8 9-12,2 5 0,0 2 18,2 7-22,-1 3-9,0 4-6,-1-3-8,0-6-8,-3-4-9,-2-6 9,-1-4-14,-2-4-1,0-4-4,-4-5 1,4-9 2,-1-3-3,-2-6 0,-1-6 0,-1-4 0,-1-3-16,1 0-12,1 0-23,2-3-42,2-11-60,-1-5-46,-2-2-113,1-4-160</inkml:trace>
  <inkml:trace contextRef="#ctx0" brushRef="#br0" timeOffset="61656.99">12605 13889 309,'0'0'150,"0"0"-91,0 0 2,0 0 27,0 0-5,0 0-25,0-3-33,0 3-13,2 16 6,7 12 39,5 9 20,6 11-12,4 7-2,2 7-17,0 4 11,-1 2-11,0 1-15,-4-3-10,-2-1-14,-5-8-6,2-5 1,-4-7 0,0-8-2,-1-5 1,0-8 3,-3-5-4,0-5 0,-2-6-5,-4-5-10,-1-3-36,-1 0-19,0 0 3,0-11-28,3-8-82,0-3-79,0-1 2,1-7 65</inkml:trace>
  <inkml:trace contextRef="#ctx0" brushRef="#br0" timeOffset="62270.86">13017 13813 392,'0'0'147,"0"0"-117,0 0 30,0 0 33,0 0-14,0 0-46,-1-8-29,1 11-3,0 18 14,3 6 67,13 8-24,5 5-5,4 4 4,5 4 11,6 3-10,-5 4-2,1 1-9,-4 0-23,-7-3 0,0-5-20,-5-6 27,-2-4-17,-4-6-8,-1-3-2,-3-9 1,1-3-2,0-3-1,-4-5-2,1-7-3,-1 1-10,-3-3-24,0 0-16,0-5-24,0-16-63,4-11-25,2-7-102,3-14-103</inkml:trace>
  <inkml:trace contextRef="#ctx0" brushRef="#br0" timeOffset="62774.46">13359 13476 320,'0'0'227,"0"0"-180,0 0-2,0 0 70,0 0-29,0 0-33,0-7-35,6 27 7,4 9 41,6 11 1,1 7-10,4 10 21,1 7-8,0 6-19,4 2-11,-2 1 0,1-6-16,-4-6-8,-1-7 11,0-1-18,-3-7 7,1-6-3,-6-11-11,-1-6 1,-4-10-3,-1-7-12,-3-4-34,1-2-22,3-5-55,-1-15-166,2-6-368</inkml:trace>
  <inkml:trace contextRef="#ctx0" brushRef="#br0" timeOffset="67065.32">1956 10476 188,'0'0'124,"0"0"-9,0 0-15,0 0-30,0 0-2,0 0-14,0 0-10,6-15 17,-3 15-10,0 5-14,-3-1 17,4 0-2,0 2-28,-2 0 3,4 1-10,5 4 11,2 2-7,-1 4 10,0-2-9,4 1 1,-2 4-5,-4-5-6,4 2-3,-5-3-1,-2 2 4,0 1-4,-2-2-1,-2 5 3,3-1-6,-2 0 7,1 5-6,-2 0-1,1 1-2,-2-2 2,1-1 4,0-2-5,-2-1 3,1-2 0,-2 2 4,0-3 0,0 0-7,0 1 3,-3 1 1,-5-3-2,-2 2 0,1 1-2,3-4 1,-2 3 2,1 2-5,0-1 4,1 1-4,-2 0 2,-1-1 3,-2-2 2,1 1-4,1 0-2,-2-2 6,3 2-7,0-2 6,1-3-3,0 0-3,-1-1 2,-1-1 3,0 1-6,-1 0 7,-2 1-5,-3 2 1,4-2-1,1 0-1,-3-3 0,-1 2 2,2-3 0,0 1-1,-4 0 1,2-1 0,-3 1 3,-1-1-1,0 1-3,1-1 0,-1-1 0,0 0-1,2 3 0,-2-4 0,2 2 0,-2 0 0,6-4-1,-1 3 0,2-3 2,-1 1 0,2-1 1,-1 0-1,-3-1-2,0 1 1,2 0 0,-3 2-1,3 1 1,0-5-1,3 3 0,3-3 0,0 0 3,1 1-3,-4 1 0,-1 0 0,-7 1 0,-3 3 0,1 1 0,-5-1 1,0 4-1,3-5 0,2 1-1,2-3 1,4 1-3,1 0 3,-3-1 0,3 2 1,-4-1-3,1 2 2,-3 0 0,3 1 0,0-1 0,-4 1 0,4 1 1,-3 0-1,0-2 0,3 1-1,3 0 1,0-2 0,1 1 0,1 1 0,-4 1 0,-3 0 0,-2-1 0,2 3 1,-2 0-1,4-2 0,2-1-1,2-1 1,5-2 0,0 0-2,3-1 2,-1-1 0,-2 4-1,1 0 1,0 1 0,-3 1 0,2-1 2,-2-1-4,2-1 2,3 0 0,-2-2 0,2 2 2,0 3-4,0 0 0,-2 1 2,2 1 0,0 0 0,-1-1 3,2-2-6,-1 1 2,2-3 1,-1-3 0,1 0 0,-1 0 1,2 1-5,-1 3 7,-1-1-7,1 2 7,-2-1-7,1-2 6,-1 2-2,2-1 0,-1 1-1,1-2 0,-2 0 1,1 1 0,-2-1-1,1-2 2,0 1-2,3 0 1,-3 0-3,0 1 6,3-1-4,-3 1 1,3 1 0,-3 0-3,1 2 3,-2-2 0,4 2 1,-3 0-1,0 1 0,2-2-1,-1-1 1,0 1 0,1-3-1,1-1 1,-1-1 0,1 2-1,0 0 1,0-2 0,-3 1 0,1 1 0,-1-1 0,0-3-1,3 1 1,0-1-2,0 1-2,0-2-1,0 1 5,0 1-1,0-2-1,0 0 0,0 0 0,0 0 2,0 0-4,0 0-12,0 0-13,0 0-13,0 0-3,0 0-10,0 0 4,0 0 9,0 0 20,0 0 17,0 1 1,0-1 2,0 0 0,0 0 2,0 0 0,0 0 1,0 0 0,0 0 0,0 0 0,0 0-1,0 1 0,0-1 0,0 2 0,0 0 0,3 3 3,-3-1-2,5 1 4,-2 4-2,1-1 7,2 3-2,-3 3 3,3-2-5,-3 0-4,0-4-2,0-4 0,0-1 1,-3-3-1,0 0 0,3 0-1,-3 0 0,0 0-14,0 0-12,0 0-31,0 0-33,3 0-18,7-2-23,2-9-146,2-3-163</inkml:trace>
  <inkml:trace contextRef="#ctx0" brushRef="#br0" timeOffset="72590.86">822 12348 232,'0'0'44,"0"0"-5,0 0 30,0 0-12,0 0 24,0 0-40,0 5-4,0-3 7,0-1-8,0 2-12,0 2-6,0-3-14,0 4 6,0-3-10,0 2-12,0 0-10,0 1 13,0 0-2,6 0 10,0 3 1,2 2 1,-1 0 10,2 1 8,-3-3 3,0 0 5,-3-1-9,3-3-3,-2-1-1,1 0-12,1 2 1,3 1-2,2 3 3,3 3-3,-2-1-1,1 2 0,-2-5 0,-1-1 0,-4-4 6,-2 1 14,1-2 0,-3 0-1,1-1 21,-3-2-17,3 2-7,0-1 0,-3 1 8,1-1-6,2-1-5,-2 1 8,4-1 4,-2 2-4,3-2 8,-1 1 2,2 1 11,3 1-8,-1-1-3,-1 1-1,5-1-2,-1 2-5,0-2-4,-3 1-4,1 2 4,1-1 2,-1 0-8,-1 0 0,-1 1-8,-1 0 0,2-1 1,-3-2-3,3-1 3,0 0 3,-3 1 0,0 0 0,-3-2 5,2 0-5,-1 0-1,-1 0-4,1 0 6,1 0-5,2 0-2,1 0 3,4 0-4,-2 0 7,-1 0-5,1 0-3,-2 0 3,-2 0-3,0 0 2,0 0-3,0 3-1,1-3 1,1 0 0,2 3-1,1 0 1,-1 0 3,2 0-3,3 2 1,-2-2 2,-1 2-1,-1 0-2,-1-2 8,4 3-4,-1-2 0,1 1-1,8 2 0,0-1 2,-1 1-4,3 0 4,4 3-4,-1 3 13,0 1-13,1 4 4,-5 1 2,-1 0-5,0 1-1,-3 0 0,0-1-1,-3 0 1,1-1 0,-3 3-1,-3-2 0,-2 3 3,0-5-3,-5 0 1,-1 0 2,-1-2-3,1 0 0,-2 0 4,-1 1-3,0 2 1,0 0-2,0-1 2,0-3 0,0-1-1,0-1-1,0-3 1,0 2 0,3-2 0,0 1 2,-1 1-2,1-1-1,-2 1 2,2 2 0,-2-4-1,1 2 1,1 1-1,-3 0 0,3 0 1,2 2-1,-1 0 2,1 0-2,-2 1 1,1 0-1,-3-2 2,1 4-3,-2-1 2,0 0-3,0-2 5,0 0-4,0-2 2,0 1-2,0 1-2,0 0 2,0 3 3,0 2-3,0-2 0,0-2 1,0-1-1,-2-2 0,2-2 0,0 0 0,0-3 1,0 0-1,-1-1 0,-2 0 0,2-1 1,-2-2-1,1 1-3,1-1 3,-2 4 3,-2-2-3,-1 0 0,3 0 0,0 2 0,-1-3 0,1-1-1,3 0 1,0 2 0,0-3-1,0-1 0,0-1-1,0 0 2,0 2 0,0-2 0,0 3 0,0-1 0,0 0 0,0 2 0,-2-1 0,2-1 0,0 1 0,0-3-1,0 0 1,0 0 0,0 0-2,0 0 2,0 0-1,0 0-2,0 0 2,0-5 1,0-4 0,0-1 1,5-2-1,2-1 0,2-1-1,6-1 1,0 3 0,0-2 0,2 2 0,0 1 0,0 2 1,0-2-2,0 5 2,1-2-1,0 2 0,1-2 0,-1 3 0,0-2 0,3 3 1,-2-1 0,-1 0-1,1 0 0,-2 3 3,-1-1-2,-4 3 2,-2 0-2,-2 0 1,-2 0-2,2 0 0,1 0 0,-1 0 0,0 3 0,1 4 0,3-3 0,-2 2 0,-1 2 0,3-2 2,2 2-2,-1 0 0,0 0 2,-1 1-2,2 2 1,-1-2-1,2 1 0,0 1 1,3 0-1,-2-4 0,2 3 1,3-3 0,-3 3 2,1-1-2,-1-1 0,-4 1 2,0 1 1,0 0 0,-1-1-3,4 3 2,2 2-3,1 0 0,-1-1 0,2 0 0,-6 1 1,1-2-1,2 1 2,1-1-1,2 1-1,-5 2-3,4-2 3,-3 1 1,-1-1-1,-1-2 1,0 1-1,0-4 0,-2 1 0,-3 2 0,1-2 0,-2-4 3,1 1-3,-2-2-4,4 2 4,-3-1 3,0-1-2,1 2-1,-1 0-4,0-1 4,1 3-1,-2-5-1,-2 4 0,3-2 1,-2 0 2,1-1-2,-2 2 1,-2-2 0,1-1-2,-1 2 2,-2-3-4,2-1 3,-4-1 0,0 0 1,0 0 0,0 0 0,0 0 1,0 0 0,0 0 0,0-1-1,0-6 0,0 1 0,0-1-1,0-3 1,0-1 1,0-4-1,0 0 0,0-3-1,0-7 1,0 0 0,0-3 1,0-2-2,0 7 0,-4-2 0,2 4 0,2 0 0,0 1 0,0 3 1,0-1-1,8 0 1,8-1-1,-2-1 1,2 3 1,-2-3-1,-1 1 0,-1 0-3,-5 2 3,1 2 3,2 1-2,-1-1-1,-2 3 1,2 0-2,3-3 1,0 1 0,2 0 0,2 1 0,-2 0 0,3 0 0,1 1-1,6 0-1,0-3 1,4 1 2,-1 1-1,0-2 4,3 1-4,-6 2 0,3 1 0,-8 3 0,2 2 0,-6 2-1,3 2 1,2-1 0,0 3 0,2 0 0,2 0 0,-1 0-1,2 0 3,0 0-3,2 0 2,0 0-1,0 0 0,-2 1 0,3 7 0,-2 5-1,-1-1-1,-1 0 4,-2 2-2,-2-1 0,-1-1-1,-3 0-2,0-2 3,-2 0 0,0-1 4,1 3-4,3-2 0,-1 0-3,-1 2 3,1-2 0,-2 0 0,2-1 3,-5-3-5,1 0 2,-7-1 0,3-1 3,-4-3-3,-2 1 0,0-1 0,-1-1 0,-2 1 0,0-1 0,0 0-1,0 0 0,0 0-3,0 0 4,0 0-1,0 0 0,-2 0 1,-7 0-1,-5 0 1,-1 0 1,-3 0-1,-4-2 0,0-5 0,-5 1 0,0-3-2,-1-1 0,0-1-1,2-2 3,-2-3 2,2-4-2,2-2 0,-1-2 0,-1-3-2,1-3-2,1-2-3,2-2 1,1 2 3,8-2 0,-2-2 0,7 1-1,2-1 3,2 1 1,2 3 0,2-2 1,0 5-1,0-3 2,0 1-2,5 3 0,4 0 0,-3 1 0,4 1 0,-4 1-1,-2 1 1,3 4 0,0 2-1,-1 1-1,3 3-2,6 0-2,-2 1 0,5 1 6,0 0-3,0 0-3,0 5 5,3-1-3,-5 1 4,4-2 1,0 1-1,3 0-4,1-2 4,1 2-2,0 0 2,1 1-1,-4 0 1,5 0 0,-6 2 0,0-2 0,-2 4 0,-1 1 0,0 0 0,-5-1 0,4 0-1,-5-1 1,1 1 0,-4 0 1,2 2-1,-4-1 0,3 2 1,1-1-1,-2 1 2,4 0-2,-4-2-2,-1 2-1,-4 0 2,-2 0 0,-2 0 0,0 0 1,0 0 0,0 0 0,0 0-1,0 0-1,0 0 0,-6 0 2,-8 0-1,-2-1-2,-2 1 1,-4 0 2,-4 0 0,-3-2 0,2 0 0,-3-3 0,0 0 1,1 0-1,2-3 0,4-1-2,0 0 2,3-4 0,0 1 0,-2-7 0,-5-3 0,3-7 0,-4-6-19,-2-5 9,-3-3-23,2-3 9,1 0 9,6 3 5,5 3 9,4 4 0,5 0 1,5 0-2,0 0 2,1 2 0,-3 1 1,-4-2 2,5 0-2,-5-6 1,0-5-4,6 0 5,2 0-4,3 3 3,0 7-2,0 6 0,0 4-1,0 2 1,0 3 1,0 0 0,0 3 0,0 3-1,2 1-1,2 5 1,1 3-2,1 1-1,-2 2 2,0 0 1,-2 1-2,-1 1 2,-1-1-1,2 1 1,-2-2 0,1 1 0,-1-1 0,2-2 1,-2 1-2,3 1 0,-3-1 1,0 2 1,0-1-1,0 1 0,0 1 1,0 1-1,0 0 0,0 0 0,0 0-3,0 0-1,0 0 1,0 7 2,0 1 1,-3 1-1,-2 0 1,-2 2 0,0-3 1,-1 1-1,-1-2 0,3 0 1,0-1-1,-1 0 0,2 1 0,-4 1-1,-1 1 1,-4-1 0,-5 2 1,-6 0-1,-3 1 2,-8 1-2,-3-2 0,3-1 1,2-4 2,5-2-1,1-3-2,4 0 0,-2 0 1,6-7 1,-1-5-2,0-1 6,5-5-5,-2-2-1,3-2 1,2-2 1,-1-3-1,-1-4 0,0-1-1,-3-2-2,3-1 2,-1-1 2,3 6 1,7 0-3,3 4 2,1 5 0,2 4-1,0 2 0,0 2 0,0-2-1,0-1 1,0-4 0,0 1-1,0-1 1,0 0 1,0 0-1,0 3-1,0 1 0,0-3 3,0 3-2,0 4-1,0 0 1,0 4-1,0 1 0,0 0 0,0 1 0,0 1 0,0 0 1,0 0 0,-1 5-1,-1-1-1,2 1 1,0-2-1,0 2-4,-1 0-10,1 0 4,0 0 5,0 0 1,0 0-2,-2 0-3,1 0 6,-4 0 2,4 0 1,-2 0 1,3 0-1,0 0 0,0 0 1,0 0-1,0 0 0,0 0 1,0 0-1,0 0 0,0 0-1,0 3 0,-3 4 1,1 0 1,-1 0 0,-4 0 0,7 1 0,-3-2 0,0-1 0,0 1 0,-3-1 1,-2 3-1,-2 1 1,-2 1-1,2-6 0,-1 3 1,4-3-1,4-2 0,3 0-1,-3 0 1,3 3 0,0 1 0,0-1-1,0 1 1,0 2-1,-3 0 2,-4 0-1,5 1 0,-1-3 0,3 2 0,-3-2 0,1-1 0,1 1 0,-2-1 0,0-1 0,0 0 0,0-1 0,1-3-1,0 3-2,-1-1 0,0 0-2,-2 1-1,-1 1 0,0-1 4,1 0-2,-2 0 0,4-2-9,3-1-11,0 2-9,0-2-56,0 1-60,0-1-158,4 0-319</inkml:trace>
  <inkml:trace contextRef="#ctx0" brushRef="#br0" timeOffset="75958.72">3124 10720 264,'0'0'82,"0"0"-33,0 0 31,0 0 11,0 0 2,0 0-13,-33-72-15,24 56-7,0-2 20,-2-4-27,-2-7-1,2-5-9,-3-6-6,-1-9 11,-3-5-11,-1-4-8,-1-5 2,-2 0 43,-5-2-39,0-1-26,-1-1 10,-5 2 16,3 7-17,0 9-4,2 8-6,7 10 7,-4 4-8,8 9-3,4 5 0,1 5-1,3 3-1,6-2-1,-3 1 0,4-2 1,1-3 0,1 3 0,-2-1 1,2 1-1,0 0-1,0 5-3,0 0 4,0 2 2,0-1-2,0 2-3,0-1 1,0 1 1,0 0-2,0 0 3,0 0 0,0 0-6,0 0 6,0 0 0,0 0 0,0 0 1,0 0-1,0 0 1,0 0-1,0 0 0,0 0 0,0 0 0,0 0 1,0 0-1,0 0-2,0 0 2,0 0 2,-1 0-2,1 0 1,-2-2-1,-2 0 0,3 2 0,-2-3 0,1 3-1,2 0 1,-1-2 0,1 1-1,0 1 0,0 0-3,0 0-5,-2 0 0,1 0 2,1 0 2,0 0 5,0 0-1,0 0 1,-6 0 0,-7 0 0,0 0 0,-7 0 0,-3 3-2,-10 7-5,-8 5-9,-9 4-16,-4 0-1,-3-2-16,9-3-3,6-5 13,15-7-25,14 0-15,5-2 3,7 0-40,1 0-108,0-4-41</inkml:trace>
  <inkml:trace contextRef="#ctx0" brushRef="#br0" timeOffset="77199.31">2205 9785 185,'0'0'95,"0"0"-61,0 0 42,0 0-19,0 0 17,0 0-7,-16-22-26,15 19-4,-1 0 13,0-1-6,2 1-10,-1 0-4,1 2-8,-3-2 4,0-2 1,-2-2-6,2-3 6,-3-1 3,2-2-14,-1-4 19,1 0-9,-2-2 16,0 1-29,-5-3 14,1 0 2,-5-2-5,-6-3-4,-7 0 5,-5-2-24,-6-1 5,-1 2 7,-5 4-12,-1 6 0,-6 12-1,1 5 1,-6 0-1,1 6 0,3 10 1,3 4 1,5 2-1,9 3 3,2 9-1,10 5-3,4 7 1,6 10-1,11 7 1,3 2 0,4 2-1,17 0 0,10-4 3,7-1 3,6-1 7,7-4 5,10-7-8,9-9 8,5-10-5,8-10-7,-5-11 2,-5-7-1,-6-3 13,-9-8 3,-9-17 7,-8-11-1,-4-10-7,-7-12-1,-5-3-3,-4-4-6,-10-5-7,-8 0 6,-3-3 3,-5 3 0,-19 6-9,-7 9 5,-3 12-8,-5 7-1,-4 9-1,-2 7 0,-4 7 0,1 8-2,0 3-10,6 2-20,9 0 0,10 2-19,8 5-16,4 4-24,5 5-46,4 5-46,2 4-45,0 3-41,0-1-93</inkml:trace>
  <inkml:trace contextRef="#ctx0" brushRef="#br0" timeOffset="77623.67">1781 9878 420,'0'0'34,"0"0"7,0 0 9,0 0 12,0 0 11,0 0 8,-79-14 2,79-1-1,0-2-18,3-2-7,9 2 11,3 4-22,-2 4-17,3 7 11,0 2-15,9 0-18,0 14 4,2 6-3,-4 2-4,4-3-3,-4-2 3,0-6-3,-5-1 1,1-7-1,-4-3 3,0 0 1,-4-2 5,3-10 5,-8-6-4,-3 0 5,-3-2-2,0 1-5,0 0-5,-7 4-4,-1 2-1,-2 7-14,7 5-41,-2 1-91,-1 5-101,-1 14-192</inkml:trace>
  <inkml:trace contextRef="#ctx0" brushRef="#br0" timeOffset="78279.27">1677 10054 483,'0'0'42,"0"0"28,0 0 53,0 0-22,0 0-19,0 0-29,-101-6-18,75 15 7,-8 6-9,-2-1-18,0 1-9,3-3 5,5-5-3,10-2 10,8-5 5,5 0 14,4 0 31,1-10-23,0 1-15,3-1-15,7 1 3,3 6-9,1 1-2,3 2-4,-1 0 4,6 7 4,0 10-7,2 6 2,-1-1 1,0 5 4,-2 0 0,-2-1-1,0-3 3,0-2-1,1-2-9,-1 1-1,2-4 0,-3-2 0,1 2 0,-5-2-2,0 1 0,0-1 1,-2 1-1,0 0 2,-3 1-2,-2-1 0,-2-1 1,2-2-1,-1-4 0,-3-2 0,0 0 5,-1-4-5,2 1 0,1 1 0,5-4 1,2 5-1,4-3 1,2 6-1,-1 1 0,3 4-3,6 1-8,3 3-52,6-5-139,1-9-328</inkml:trace>
  <inkml:trace contextRef="#ctx0" brushRef="#br0" timeOffset="84041.58">17586 7082 317,'0'0'621,"76"-107"-575,-33 65-37,-4 8 8,-6 8 47,-6 12 19,-7 5-23,-4 8-51,-7 1-9,1 0-5,-6 0-12,1 4-16,-3 4-32,-2-1-22,0-3-81,0-4-75,0 0-121</inkml:trace>
  <inkml:trace contextRef="#ctx0" brushRef="#br0" timeOffset="84308.46">17725 6855 947,'0'0'21,"0"0"-12,91-52-9,-58 40 52,-6 7 25,-8 5 0,-6 0-41,-1 2-26,0 15 0,1 3 8,-2 4-4,-3-1-1,-2 0-5,1 1-8,-6-7-7,-1 4-30,0-3-71,0-1-117,-3-5-260</inkml:trace>
  <inkml:trace contextRef="#ctx0" brushRef="#br0" timeOffset="86188.97">18013 6559 974,'0'0'0,"113"-97"9,-59 51-9,-12 4 50,-14 9 5,-18 9 29,-10 11-41,0 5-30,-8 7-13,-11 1-9,-7 4-5,-4 16-3,3 7-3,3 2 0,5 5 14,4-1 6,9 0 0,6-3 0,0-6 0,11-6-4,16-5 2,11-8-14,10-5-2,5 0-32,4-1 5,-1-14-4,-3-3-8,-5-5 21,-5 1 22,-10-3 14,-5 3 12,-10 0 16,-12 0 10,-6 4 8,0 2-18,-20 5-15,-5 9-13,-5 2-1,-1 7-10,4 16-4,6 3 12,9 2-6,11-4-7,1-5 1,0-5-1,13-5 5,3-7 11,1-2 7,4-2 14,-3-17 7,3-7-1,0-10-4,2-6-2,2-6 0,-2 1 8,-2 5 6,-9 6 28,-7 5-7,-3 6-29,-2 7 1,0 8-4,0 5-9,0 5-5,-2 0-10,-3 7-10,2 15 0,-1 10 9,1 11 0,1 1 0,0 6-1,2-1-54,0-7-21,0-7-8,10-6-21,8-12-26,10-8-72,4-9 15,4 0-29,2-8-41,-1-15 259,-3-4 123,-4-3 17,-3 1 7,-9 1 30,-11 5-2,-7 3-46,0 5-32,-4 8-22,-14 5-30,-6 2-42,-6 8-3,3 11-8,4 8 3,7 3-28,9-2 6,7 0 5,0-6-5,9-5 3,5-6 8,8-10 16,2-1 4,1-5 12,2-19 16,-3-5-3,-5-7-7,-4-5 13,0-3-5,-4-2-2,-4 4 7,-3 3-4,-4 3 10,0 11-22,0 8-3,-7 9-4,1 8-12,-3 0-2,-3 10-11,2 14-6,2 9 15,7 9-13,1 2-10,0 4-8,16-4-7,5-4-27,6-9-20,0-9-24,3-9-41,0-9 45,-4-4 86,-5 0 23,-3-15 30,-6-2 53,-5-1 16,-4 1-4,-3 5-4,0 5-21,0 3-19,0 4-13,0 0-34,0 2-4,0 15-10,6 4 8,5 1 1,3-3 0,3-4-10,4-6 6,1-5-10,-2-4 12,1 0 0,-5-14 3,-4-5 7,-3-1-7,-4 2 11,-5 6 10,0 3 2,0 5 6,0 2-4,0 2-12,0 5-13,0 21-13,0 13 13,4 10 2,5 8-2,-2 2 1,-2 0 1,-5 0 6,0-3 3,-5-5-1,-8-11 0,-4-13-1,7-14 4,0-6-8,0-7 4,-2-10 6,-2-21 18,-1-13-23,1-13-3,8-7-5,6-8-2,0-5-5,15 0-10,15 2-21,13 10-5,12 12-23,10 13 12,6 10-103,5 8-173,-1 6-107</inkml:trace>
  <inkml:trace contextRef="#ctx0" brushRef="#br0" timeOffset="86766.27">19964 6171 70,'0'0'801,"0"0"-781,0 0-15,0 0 5,0 0-3,-90 75 7,72-24-12,6 2-2,12-4-46,0-11 2,23-13-54,8-11-13,11-14 33,1 0 37,0-23 41,-1-10 38,-6-3 0,-8-2 53,-11 2 18,-4 8-21,-10 5-11,-3 10-14,0 7-21,-10 6-31,-4 0-11,-2 9-1,2 14 0,5 4 1,5 0 0,4 0-4,0-6-7,6-3-19,9-6 15,1-5-5,1-5-3,2-2 12,0 0-4,-1-9 13,0-3 2,-6-3 4,0-2 7,-5 3 1,-2 1-2,-5 4 1,1 2 12,-1 6 0,2 1 7,1 0-9,5 8-12,0 9 7,1 2 15,0 2-1,-1 0-16,1-3-12,-2-2-2,1-7-27,5-2-55,-3-7-90,0 0-178</inkml:trace>
  <inkml:trace contextRef="#ctx0" brushRef="#br0" timeOffset="87088.16">20396 6232 560,'0'0'367,"0"0"-359,0 0 34,0 0 47,98 17-61,-84 8 3,-3 0-12,-4 3-16,-6-5-3,-1 1-4,0-6-14,0-2-20,-8-8 1,-1-2-11,4-6-2,-1 0 34,3-9 16,3-9 4,0-5 22,0-2 15,9 2 7,5-2 11,2 6 1,3 2-14,1 6-44,2 5-2,0 4-69,-1 2-71,-1 2-132,-4 10-138</inkml:trace>
  <inkml:trace contextRef="#ctx0" brushRef="#br0" timeOffset="87885.35">20720 6269 968,'0'0'46,"0"0"28,0 0 82,0 0-106,0 0-32,92-14-5,-77 39-13,-4 2-11,-5 0-3,-2-1-23,-4-4-40,0-2 2,0-5-12,-9-4-19,0-7 32,0-4 5,6 0 61,3-18 8,0-5 53,11-4 8,5-1-34,3 2 17,0 3-3,-2 2-24,3 7-17,-4 6-13,5 5-44,0 3-13,-2 0-3,1 0-14,-5 0 49,-4 0 38,-5 0 47,-1 0 39,-5 0 12,0 0-3,0 0-31,0 0-31,-3 5-33,-8 6-2,0 4-3,3 5 4,7-2-2,1-1-3,0-3-18,10-5-13,6-6 0,4-3 18,2 0 12,1-10 7,-1-9 0,2 2 8,-3-1 14,-2 4 10,-5 7 4,-3 5-15,-2 2-12,0 2-9,2 13 0,-2 2-4,-3-1-13,1-5-2,-1-5-2,5-6 1,2 0-3,3-13 23,3-10 2,1-3-2,1-3 18,-3 2 23,-2-2-1,-5 0-22,-6-4-12,-5-1-4,0-1-2,-3 2-2,-10 8-6,4 9 8,1 13 3,3 3-1,2 6 0,-1 24 7,2 13 34,-1 6-7,0 2-2,-3-3-1,2-4-9,1-6-20,3-9-4,0-9-7,0-6-58,11-4-41,2-9-75,-3-1-110,0-6-139</inkml:trace>
  <inkml:trace contextRef="#ctx0" brushRef="#br0" timeOffset="88015.24">21370 6193 741,'0'0'172,"0"0"-71,0 0 71,0 0-57,0 0-95,131-39-20,-60 39-133,-3 0-238</inkml:trace>
  <inkml:trace contextRef="#ctx0" brushRef="#br0" timeOffset="91485.39">14035 8853 307,'0'0'89,"0"0"-72,0 0 64,0 0 35,0 0 12,0 0-23,0 0-21,-62 0-17,62 0 8,0 0 1,9 0 8,24 0-25,21 0 38,19 0-38,15-7-32,6-8 10,-4 0 6,-10 3-3,-17 2-6,-13 1-10,-11 6 0,-9-1-12,-9 3-4,-11 1-4,-4 0-2,-4 0-1,-2 0-1,0 0 0,0 0-1,0 0 0,0 0 0,0 0-1,0 0 1,0 0 0,0 0-3,0 0 3,0 0 1,0 0-2,-5 0 1,2 0 1,2 0 0,-1 0 0,2 0-2,0 0-5,0 0 6,0 0 1,0 0 0,0 0 0,0 0-2,0 0 2,0 0 2,0 0-2,0 0-1,0 0 1,0 0 1,0 0 0,0 0-1,0 0-1,0 0 1,0 0 3,0 0-3,0 0 0,0 0 0,0 0 0,0 0-3,0 0 3,0 0 0,0 0 0,0 0 1,0 0-1,0 0-1,0 0 1,0 0-3,0 0-2,0 0-2,0 0-7,0 0-6,0 0-9,0 0-17,0 0-13,0 0 1,0 0-4,0 0-15,0 0-18,8 0 7,8 0-49,11-5-84,6-2-6,10 0-107</inkml:trace>
  <inkml:trace contextRef="#ctx0" brushRef="#br0" timeOffset="94007.42">8610 9969 644,'0'0'46,"-84"0"0,62 0 22,11 0 24,7 0-13,4 0 14,0 0-3,9 0-39,25-2-2,20-4-14,23-2 15,23 0 19,21-3-32,8-1-4,3 0 2,-7 4 7,-8 0 19,-10 4-28,-10 3-10,-13 1-5,-17 0 0,-18 0-7,-13 0-3,-18 3-5,-14-1-2,-4 1-2,0 2-9,-15 0-2,-14 0-2,-10 2 2,-5-4 5,-2-3-5,1 2 0,-2-2-4,-7 1 6,-5 1 0,-12-2 2,-7 0 0,0 0 4,0 0 4,8 0 0,13 0 6,14 0-3,19 0 0,15 0 10,9 0 4,18 0 18,33 0-22,21 0-12,17-5 0,7 2-1,-1 1 0,-3 0 0,-6 1 0,-11 1-26,-15 0-55,-19 0-88,-13 0-108,-12 0-244</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1T09:56:19.916"/>
    </inkml:context>
    <inkml:brush xml:id="br0">
      <inkml:brushProperty name="width" value="0.05292" units="cm"/>
      <inkml:brushProperty name="height" value="0.05292" units="cm"/>
      <inkml:brushProperty name="color" value="#1F497D"/>
    </inkml:brush>
  </inkml:definitions>
  <inkml:trace contextRef="#ctx0" brushRef="#br0">6668 2941 585,'0'0'117,"0"0"-62,0 0 26,0 0 59,0 0-70,0 0 11,128 5-24,-61-5 12,5 0-10,5 0-7,5-1-4,2-6-22,2-2 20,-5 2-20,-5 2-7,-15 0-9,-10 2 3,-20 1-9,-15 2-2,-8 0-2,-8 0 0,0 0-10,-6 0-11,-19 0-5,-11 0 7,-11 0 3,-11 2 12,-7 6-9,-8-1 2,-6 0 11,6 6 4,8-4-2,19 0 1,21-6 0,16-1-1,9-2 13,22 0 33,30 0-6,26-14-5,18-2-9,2 0 4,-10 0-1,-12 5-2,-12 2-19,-15 4 4,-13 3-10,-16 2-4,-10 0 0,-7 0-5,-3 0-7,0 0-12,0 0-4,-9 0 3,-7 0 8,1 0 2,-3 0-7,0 0 2,0 0-17,-2 0-16,6 0-1,-4 0-10,7 0 19,2 2-53,2-1-31,1-1-145,-1 0-481</inkml:trace>
  <inkml:trace contextRef="#ctx0" brushRef="#br0" timeOffset="17676.24">16849 1102 407,'0'0'216,"0"0"-210,0 0 6,0 0 72,0 0 0,0 0-28,0 0-20,0-18-8,0 16 14,0-1 1,0 0-6,0 0 3,0-2 0,0 1-7,-4 1 14,1-2-12,0 1-10,0 0-2,-2-2-8,-2 3-3,-2-4-5,-2 3-3,-1 1-1,-2-2-2,0 0 1,-2 2 1,2 0-3,1-1 3,1 0 2,-2 1 4,4 3-2,-2-3 2,-1 1 0,2-1 3,-3 1-4,1 2-3,0-2 0,-1 1-1,1 1-1,0 0-1,-1 0 1,0 0 1,0 0-1,-2 0 1,4 0 0,-2 0 0,-1 0 0,2 0 2,-5 0 0,-1 0-2,-1 0 3,-1 0-3,1 0 1,0 1-4,-2 3 0,1 1-1,3-2 4,2 0-2,3-1 0,6 1-1,-2-1 0,0 0 0,2 1-1,-7-1 5,4 1-5,-3 1 0,1 0 0,-2 0 2,-1 0 2,0 1 1,2 0-1,-1 0 0,0 2 5,3-1-5,-1 0 0,-3 2 0,3-3-2,-1 2 1,-1 0 2,3 0-2,-1 1-1,-1 1-2,3-1 2,-2 0 1,3 5-2,-3-3 0,3 2 0,0-2-1,-1-1 1,3 1-1,-3 1 5,2 0-2,-1 3 2,1-3 0,-1 2-3,0-3 6,0 2-6,0 0 0,0-2 1,2 2-3,1-2 0,-1 0 1,3 1-1,-1-1 0,2 3 1,-2 1 0,-1 0-1,2 3 2,-1 0 1,-2 0-2,3 0 0,0 2 1,0-1-2,1 3 2,0-1-1,-2 1-1,2-1 3,-1-1-2,2-2 2,1 1-2,0 0-1,1-1 2,0 2 1,0-1 0,0-1 1,0 0 0,0-1-2,0 4-1,0-3 0,0 4 2,1-1-3,2-3 1,3 3 0,-3-1 0,1-1-1,-1 0 1,2 2 1,0-2-2,1 1 0,1-1 0,2-1 0,1 1 2,0-2 1,1 1-1,1-1 2,3 1-1,-2 0 3,2 0 0,-3-2-4,2-1 3,2 1-3,-2-1-1,3 1 1,1 2 1,0-1-2,2 1 5,0 0-4,-1-3-2,-1 2 3,2-2-1,-2-2 1,1 1 0,0-2 0,0 1 0,-3-4-2,3 1 3,-1 1-3,-1-3 1,2 0 2,0 0-3,-2-1 2,1-2-1,0 0 4,1 1-4,3-1-1,3 3 1,1-4 0,3 2 1,-1-2-1,0-2 0,-1 1 3,-3 1-4,-2-1 0,-2 0 1,-1-2 0,2 0 1,0 0-1,0 0 1,0 0-1,-2 0-2,5 0 2,3-2-3,3-3 4,1 2-5,-1-2 3,0 2-1,-2 0 1,-3-4 3,-2 1-3,1-1 3,-2-3 4,0-1-4,-1-1 7,2-2-7,-1-2 4,2-2 3,-4 0-8,3 0 0,-2 1 4,-5 1-5,1 2 1,-2 0 0,-1 1-2,3-2 8,1-2-6,2-1 0,2 0 0,2-1 6,-2 0-2,0-1 0,-2 1 0,-4 2 3,-5 2 0,-2-1-6,-4 1 8,0-6-3,-2 3-5,0-3-4,-2 0 6,2-1-6,-1 2 1,-1-2 2,-1 0-3,0-1-1,0 1 1,0-5 1,0 4-1,0 0 0,-1-2 1,-4-3 0,1-2-1,-4-3 1,1 1-1,0-2 0,-3 1 0,3 0 0,-3 3 1,2 3-1,1 3 0,-5 2 0,3 1 4,-3 0-7,-1 0 6,-1-1-6,-2 0 1,2 3 2,1 2 4,1 4-4,2-3 0,-2 3 0,-2-1-1,-2 0 1,1 0 0,0 0-4,-3 0 8,3 0-4,0 0 0,-1 1 0,1-1 0,1 5 0,1-1-1,1 3 0,0 0 0,1 1 0,0 2 1,0 2-1,1-1 1,-2 0-2,1 1 1,-3 1 1,3 0-2,-3 1-2,-1 0 3,-1 0 0,-2 0 1,2 0-1,0 0 1,-1 0 0,2 0 0,1 0 1,0 0-1,3 0 0,1 0-1,1 0-6,0 0-9,2 0-10,2 0-25,4 0-26,-1 0-54,1 0-193,1 1-433</inkml:trace>
  <inkml:trace contextRef="#ctx0" brushRef="#br0" timeOffset="19633.91">16105 1078 575,'0'0'91,"0"0"-35,0 0 64,0 0-5,0 0-24,0 0-35,0 0-9,0 0 21,0 0-8,0 0-26,0-2-12,-3-3-11,0-1 7,-2-3-8,-2-2 2,0 0 2,-1-3-8,-1 0-1,-3 1-4,0 1 3,-1 1-2,2 0 0,-1-1 0,1 2-1,2-1-1,1 4 1,-1 1-1,5 2 0,1 1 1,1 0-1,2 3 0,0 0 2,0 0 1,0 0-2,0 0 2,0 0 0,0 0 4,0 0-3,0-2 3,0 2-1,0-1 5,3-2 3,7 0-11,3-2 0,6 0-2,0 1 2,7 1-3,-1-1 1,2 1 1,-3 2 0,-6 1-1,-5-3 0,-2 3 0,-5-1 0,0-1 0,-3 2 0,1 0 1,3-3-2,-2-1 2,-1 3-2,1-1 0,-5 1 4,0 0-1,0 1 7,0 0 3,0 0 4,0 0 2,0 0-4,0 0-1,0 0-6,0 0 0,0 0-6,1 4-1,5 7 3,-4 3 4,4 0-3,-2-5-1,1 5 0,1-5-2,1 2 0,0-3 1,0 0-2,0-2 1,-1 0-2,-2-2 1,-1-3 1,-3 1-2,0-2 0,0 0-2,0 0-14,2 0-23,-2 0-73,3-7-54,3-7-345</inkml:trace>
  <inkml:trace contextRef="#ctx0" brushRef="#br0" timeOffset="20541.31">16640 953 29,'0'0'568,"0"0"-487,0 0 6,0 0 41,0 0-8,0 0-38,-16 0-29,16 0 10,0 0 11,0 0-20,0 0-18,0 0-5,0 0-1,0 0-7,0 0-11,0-1 1,0-4 0,0-4-6,0-1 4,0-2 0,0-1-2,0 0-1,0-2-2,0 3-3,1-2-1,3 3 1,-1 3-1,0-1-2,1 5 1,-4 1-1,1 2-1,-1 1-1,0 0 0,0 0 0,0 0 0,3 0 2,0 0-2,2 0 1,-1 0 0,5 0-1,2 0 1,-1 0 2,6 0 1,-1 2 0,5 4 1,-2-3-2,-2 0 3,-2-2-3,-2-1 0,-2 0 0,-2 0 1,0 0 0,-5 0 1,0 0-2,-1 0 2,-1 0 0,2 0 0,-1 0 0,-2 0-1,0 0 3,0 0 3,0 0-3,0 0 2,0 0-3,0 0-4,0 0 1,0 6 1,0 4 1,0 2 5,-5 4 1,2-4 2,0 3-5,0-1-3,2-1-1,-1-2-2,2 2 0,0-4 0,0 1 1,0-3-1,0-2-11,0-1-15,0-1-34,0 1-47,7-1-43,3-2-156,-3 1-308</inkml:trace>
  <inkml:trace contextRef="#ctx0" brushRef="#br0" timeOffset="21341.42">17092 1048 453,'0'0'127,"0"0"-75,0 0 76,0 0-52,0 0-29,0 0-8,2 0 6,-1 0 40,1 0 11,2 0-6,1 0-27,1-6-25,3 1-21,-1-2-4,0 0 2,-2-1-6,2-2-1,-1 0 1,-1-1-3,0 2 1,1 1-3,2 1 5,-1 2-3,-4 2-3,-1 1 6,-1 2-7,-2 0 2,0 0 0,0 0-3,0 0 1,0 0-4,1 0 0,4 0 2,0 6 3,3 5 1,0-2 0,1 1 2,0 0 0,1 0 0,-1-1 2,0-2-3,0-2-2,-2-1 1,2-1 2,6 2 6,-3-2-2,3-1 1,-2 0 1,-1 0-8,-4-2 6,-4 1 1,-1-1-5,-1 2 1,-2-2-1,1 0-3,-1 0-2,0 1-1,0 1 0,0 3 1,0 1 3,0 5-2,0-2 2,-1 4 7,-6 3 1,-1-1-2,-4 0 1,4 1-5,-1-4-2,1 0-4,2-4 2,1-4 0,4-3-1,-2-1-1,3 0-1,0 0-7,0 0-7,0 0-18,0 0-49,0 0-54,0 0-150,3 0-336</inkml:trace>
  <inkml:trace contextRef="#ctx0" brushRef="#br0" timeOffset="22206.14">17455 1446 229,'0'0'101,"0"0"-54,0 0 18,0 0 12,0 0-24,0 0-18,3 52 4,-3-44 12,0-5 12,0 0-6,0-3-11,0 2 2,0-2 14,0 0 9,0 0-1,0 0 2,0 0-1,0 0-19,0 0-11,3-5-13,7-2-2,1-1 2,2-1 2,-1 2-2,0 1-4,1 1 2,-4 1-11,3 1-8,-3 1-5,0 2-1,-2 0 0,-2 0-1,-2 0 0,-2 0 2,-1 0-2,0-2 0,2 2-3,-2 0 0,0 0 6,3 0-5,0 0 2,0 0-5,2 0-1,0 9 4,0 1 2,1-1 0,0 2 2,1 0-1,0 1-1,-2 1 0,0-2 1,-2 0-1,0 0 0,0-4 1,1 6-1,-1-4 0,2 2 0,0-2 3,0 4-3,-2-5 0,-2-3 0,3 1 4,-4-5-4,0 2 0,0-3 1,0 2 5,0-2-4,0 1 2,0 1-1,-8 0 1,-10 4 6,-1-2-8,-7 3 2,1-3-1,1 2-2,5-1 1,7 0-2,6-3-1,4-1 0,2 2-1,0-2-12,0 1-17,0 5-49,0-4-38,0 1-183,0-1-639</inkml:trace>
  <inkml:trace contextRef="#ctx0" brushRef="#br0" timeOffset="23204.26">17380 2135 173,'0'0'87,"0"0"-2,0 0 16,0 0 12,0 0 22,0 0-54,-3 13-28,2-10 16,1-2-23,0 2-14,0 1 0,0 0-4,0 4 16,2 2 3,11 2 9,3 0-11,-2 0-14,-1-2-8,-4 1-3,-4-3-5,2 0-4,-3-5-3,1 0 6,-4-2-1,1 1-3,-1-1 0,0-1 6,-1 0 1,2 0 5,-2 0-3,0 0-1,2 0 3,-1 0 2,2 0-9,0-1-4,0-6 1,1 0-5,1-1 0,1-3 14,0 0-8,3 0 0,-3 2-5,1 3-2,-1-2-4,-3 2 2,2-1 2,-1 1-4,1-1-1,-1 0 2,-1 1 2,0 0-4,-1 4 0,-2-1 1,0 3-2,0 0 3,0-2 0,0 1-1,0-2 1,0-3 1,-8 1-3,-2-2 0,-1 0-1,-2-1-7,-5 1-6,2 0-14,4 3-23,3 0-58,3 3-135,-2 1-397</inkml:trace>
  <inkml:trace contextRef="#ctx0" brushRef="#br0" timeOffset="24088.44">16922 2467 18,'0'0'58,"0"0"-47,0 0 45,0 0-1,0 0 18,0 0 5,-40-14 10,40 14 17,0 0-6,0 0 6,0 0-11,1 2 1,2 5-12,2 2-22,0 4-8,4 1-22,1 5 2,0 1 0,1-2-9,2 0-4,-2-3-4,0-4-2,-2-1-4,-2-5 2,-2 0-5,-3-4 9,0-1-5,-2 0 4,0 0 16,0 0 15,0-6-1,0-3-2,5-4-30,0-1-5,1 0 3,1 1-1,0-1-3,2 2-1,-1-1 0,1 2-3,-1 2 7,2-2-3,-1 2-1,-1 1-2,2 0-1,-1 4-2,-3 2-1,-2-1 0,-1 1 3,-3 2-2,0 0 0,0 0 0,0 0-1,0-2 0,0 1 1,-6-2-1,-1-2 4,-2-1-3,-3 1-2,1-2 1,-1 0 0,-3 1 0,2 0-3,-4 1-30,1-3-35,-5 4-78,2-3-189,7 6-440</inkml:trace>
  <inkml:trace contextRef="#ctx0" brushRef="#br0" timeOffset="24785.51">16124 2479 570,'0'0'103,"0"0"50,0 0-22,0 0-53,0 0-28,0 0-28,0-4-8,0 4-3,0 0-1,0 4-5,2 12 12,2 2 11,2 3-3,0 1-1,-1 0-6,0-3-13,0-4-2,-2-4-2,0-4 1,0-3 0,-1-4-1,-1 0 11,1 0 7,0 0 21,2 0 7,3 0-8,2-3-14,3-2-10,7-1-1,1 0-4,2-3-5,3 2 4,4-3-3,2 3-1,5 2 3,-2 0 0,-4 1-1,-9 2 3,-8 1 0,-7-2-8,-6 1 0,0 2-1,0 0-1,0 0-4,0 0 4,0-7 1,-6-1 3,-6-8-1,2-2-3,-3 0-1,4 1-8,1 0-10,-1 2-20,-1 6-32,-1-2-29,-5 7-95,-2-4-74,-3 3-101</inkml:trace>
  <inkml:trace contextRef="#ctx0" brushRef="#br0" timeOffset="25331.28">15836 2238 748,'0'0'104,"0"0"-102,0 0 21,0 0-14,0 0 34,0 0-26,-15 53-9,8-39-6,1-5 3,2-2-3,1 2 1,0-5-3,3-4 1,0 4 2,0-4-1,0 1 23,0 1 8,0-2-1,0 4 8,4 0-2,8 3 4,4 1-8,2 0-4,-1 0-6,1-4-9,-3 1-4,-2-2 6,-3 1-8,-2-3-5,-3 1 3,-2-2 0,1 0 7,-3 0-1,0 0 0,1-5 3,0-5-4,1-1 0,-2-2-2,1-3 0,2 0-4,-1-1-6,3 2 1,1-3-1,1 4-32,0-1-60,-7 4-116,-1 0-189</inkml:trace>
  <inkml:trace contextRef="#ctx0" brushRef="#br0" timeOffset="26166.26">15686 1780 499,'0'0'19,"0"0"-12,0 0 34,0 0-13,0 0 29,0 0 0,0-9-15,0 9 9,0 0-23,0 0-13,0 0 6,-2 0 6,-5 0 0,-2 0 20,-6 1-24,0 4-10,-3-2-10,-1 0-1,4 2-1,-3-1-1,0 1 1,-3 3 2,0-3-3,3-1-2,1 3 1,4-4 1,3 0 0,6 0-1,4 0 2,0 2-1,0-1 23,8 4 29,11 2 12,3 1-4,2 2-8,1 4-14,-2 2-11,-3 0-10,-2-2-3,-6-2-4,-3-1-4,0 1-4,-3-6-2,0 1 4,-3-4-4,0-4 1,-2-2 1,1 0 2,-2 0 23,2 0 16,1 0-2,2-2-5,0-9-18,-2 0-8,1-3-1,-1-2-4,-1-3-1,-1-4-4,-1 1-4,2-3-5,-1 3-8,1 2-32,-1 2-9,-1 5-27,0 4-85,0-1-80,0 0-191</inkml:trace>
  <inkml:trace contextRef="#ctx0" brushRef="#br0" timeOffset="26915.31">15768 1468 379,'0'0'53,"0"0"-37,0 0 65,0 0-51,0 0 11,0 0 0,0 0-15,-3-34 39,0 28 19,3-1 2,-2 0-5,1-2-8,-1 4-7,-2 0-13,1 1-17,-3 0-15,-3-2-9,-5 1-2,1 2-9,-5 0-1,-3 0 0,-1 2-2,0 1-6,2-2 5,4 2 2,5 0 0,4 0 1,1 0 0,2 0 4,0 0-3,3 0 0,-1 0 0,1 0 2,1 0-2,-2 2 0,2 6 1,-1 3 5,1 9 4,0-1 1,0 3 10,0 4-7,0-6-7,1 0-1,2-1 0,-1-3-2,-1-6-2,2-3-1,1-1 4,-3-5 0,1 1 3,-1-2 4,1 0 2,-1 0 0,3 0-3,1 1-1,-1-1 2,2 2-8,0-2-4,-1 1 3,5-1-4,0 0-7,8 0-36,4-4-63,4-7-97,-1-4-170,-5-1-25</inkml:trace>
  <inkml:trace contextRef="#ctx0" brushRef="#br0" timeOffset="27659.69">15821 1185 74,'0'0'88,"0"0"-82,0 0 80,0 0-2,0 0-41,0 0-10,0-8 13,0 8 19,0-3-2,0 0 22,0 0 4,0-1 12,0 0-8,0-1-11,0 1-25,0-3-23,1 3-6,3 2-10,-3 1-11,1 1-3,-2 0-4,0-2 0,0 2-1,0 0 3,0 0 0,0-1 2,0-4-2,0 0 3,0-2 6,0 0-5,0 0 7,-2 3-13,-5 0 0,-1 2-2,1 2 1,0 0-5,-1 0 2,-1 0 1,0 0 2,3 3-1,-1 3 1,-1-3 1,1 4 0,1 0 0,0-2 2,3 5-2,1-4 4,2 2 5,0 2 1,0 0 3,0 2-2,3-1 4,2-1-7,-2-3 8,-2-2-15,-1 1 6,2-4-1,-2 1-5,0-3 0,0 2 6,0-2 5,0 0 12,0 0-1,0 0 4,0 0-7,1 0-3,1 0-9,3 0-7,6 0-1,7 0-3,14 0-36,6 0-59,-1 0-168,-5 0-410</inkml:trace>
  <inkml:trace contextRef="#ctx0" brushRef="#br0" timeOffset="31236.11">16521 998 323,'0'0'60,"0"0"43,0 0-12,0 0-13,0 0 16,0 0-21,3 3-17,-3-3-4,0 0-2,0 0-8,0 0 15,0 0-4,0 0 11,0-6 2,0-10-32,1-1 3,7-5-18,-2-7-1,4-1 4,-4-5 0,-1-1-3,-1-3-6,2 0-3,5 5-2,2 1 14,6 3-10,3 4-3,6 8 1,-1 4-7,-2 5 7,0 6-4,1 3-2,0 0-4,3 0 2,0 8 1,1 3-3,0 1 0,-4 1 2,1 1 0,-3-2-1,-2 2-1,-6 3 1,-1-2 1,-6 2-2,-1 2 1,-1-2 0,-4 1-1,0 1-1,-3 0 1,0-2 4,0 0-3,0 0 0,0 2-1,-3-2 0,-4 2 0,-1-2-2,2-2-4,0-3-1,3-1-1,1-6 1,2 1 0,0-4 4,0-1 3,0-1 0,0 0-1,0 0 2,0 0 0,0 0 1,0 0-2,0 0 1,0 2 0,0-2-1,0 0 0,0 0 1,0 0 1,0 0 1,0 0 1,0 0 3,0 0 1,2-9-1,8-4-6,1 1-1,4-1 1,-1-1 0,5 2 0,1 1 1,5 3-2,0 0 2,5 6-1,0 0 0,1 2 3,-3 0-4,-1 0 4,-2 0-2,-2 0 1,-1 0-2,1 7 1,0 3 0,1-1 0,-1 1-1,-1-3 1,-1 6 0,-5-4 0,-1 3 2,-3 3-3,1 0 1,-2 3 3,0 2-5,0-1-2,1 2 2,3-3 0,-1 1 1,0 1 0,-5-2-1,-6 0-1,-3-1 0,0 0-3,0 0 1,-7 2-1,-3 0-1,1 1 0,3 1 4,-3-1 0,-2 2 0,-2-3 0,-3-1-13,-3-1 5,-1-1-2,-4-2 1,1 0-7,-2-1 5,1-3-2,2 1-1,4-5 8,-2-1 4,8-2 0,1-2 2,2 2-1,3-3 1,-2 1 1,4 0 0,1-1 3,1 2-3,1-2 0,1 0-2,0 1 2,0 1 3,0-2-1,0 0 1,0 0 6,0 0-4,0 0-1,1 0-1,4 0-1,4 0-2,-2 0 1,5 0 1,3 0 0,-1 0 4,2 5 0,-1 0-3,0 4 2,-2-3-4,2 5 2,0-2 0,4 2-1,1 5 0,4 1 0,-2 3 6,2-1-3,-2 1-3,1 1 3,-3 0-1,1 2 1,-6 1-3,1-1 0,-6 0 1,-4-1-1,-3 0-1,-3-1 0,0-1-1,0 0 0,0-1 0,-6 0 0,-3-1 1,-6-2-1,0-4-1,-5-1-4,-2-3-4,-1-3 3,0-1-8,0-1 10,3-3 1,2 0 1,-3 0-4,2 0 1,3 0-1,4 0 1,2 0 0,4 0 2,4 0 1,2 0-1,0 0 1,0 0-2,0 0 1,0 0-2,0 0 0,0 0 2,0 0 1,0 0 2,0 3 1,0 2-1,0 2 1,0 2 1,0-1 0,5 4-1,1 0 2,1-1-1,-2 2-3,1-3 4,0 3-1,-2-4-1,5 1 3,-4 1-1,1-2 2,1 2-3,1 1 4,4 2 0,-2 1-3,1 2-1,2 3 0,-3 1-2,5 0 5,-1 2-4,-2 1 5,0-3-6,-6 1 0,-5 0 1,-1-3-1,0 0 0,-7-1 0,-6-4-1,-3 0-1,1-3-3,-4 0 5,-3-4 0,-7-2-7,-3-3-4,-7-2 0,0 0-3,-1 0 3,7 1 9,6 1 2,2-2 0,4 0 0,1 0 1,2 0-1,-3 0 0,2 0 2,3-8 1,5 4-3,5-1 0,2 5 0,4-2 5,0 2-1,0 0 10,0-1-5,0 1 0,0 0-2,0 0-3,0-2-4,0 2 3,0-1-3,0 1 0,0 0-1,0 0-5,3 0 4,0 1-4,0 7 6,0 1 0,-1-1 0,-2 4-2,0 1 2,0 3 3,0-2-2,0 6 0,0-1-1,-2 2-1,-4 3 1,-2-1 3,-1 5 6,-2-1 7,0-2-15,-4 4 0,0-4-1,1-2-1,0-1-5,3-5 3,3-2 2,-2-4-3,3-4 4,-5-2 2,-3-4-2,-2 1 0,-5-2 0,-3 0 5,-2 0-5,-1-2 1,0-6 1,-4-6-2,2 1-1,2 0-1,4 0 2,6 2-1,2 0 1,2 1 0,1-2 0,3-2-1,2-2 1,0-3-1,7-2-2,1-5 3,0 0-4,0-2 1,6 1-4,0 4 7,0 2 3,-3 8-3,-1 2 4,-1 5 0,-1 1 0,0 2-1,0 1-1,0 2 0,0-1 0,0 1-1,0-1 1,0 1-2,0 0 2,0 0-2,0 0-1,0 0-1,0 10 0,0 4 2,-4 1 1,-5 1-1,-2 1 0,-1 0-1,0-2 2,-6-1-1,-2 1 3,-3-3-3,-1 1 0,2-4 0,3 0 0,4-4 0,6 2 0,-3-3-1,3-2 1,0 3 0,-7-3 1,-4 0-1,-4 0 0,-4-1-1,-1 1-2,3 0 0,2 1 2,4-3 0,1 0-1,3 0-6,2 0 5,-4 0-1,-4 0 1,-4-7-6,-5-3-1,-2 0 3,-1 0-10,4 1 11,3-3 2,5 1 0,7 0 4,6-1 0,3 2 3,3-2-6,2-2 2,1-2 0,0-2-3,0-4-7,6-5 5,6 0 6,4-3-2,-1 3 2,0 5 14,-5 5 2,-3 7 3,-2 3 3,-3 2-6,-1 5-14,-1 0-2,2 0-6,2 0-26,4 0-38,5 0-164,-3 0-236</inkml:trace>
  <inkml:trace contextRef="#ctx0" brushRef="#br0" timeOffset="35531.29">15457 568 211,'0'0'0,"0"0"-105,-59-76 105,40 61 99,3 3-47,3 3 10,6 6 3,2-3-33,5 1 2,0-4 41,0-2 38,0-2-1,0-2 7,0-1 33,0 2-13,2 2-7,-2 5-34,0 7-12,0 0-19,4 7-67,-1 19-6,3 8 6,-1 7 9,-3 1-6,3-1-3,-1-5 1,2-9-1,4-8-15,1-11-19,0-8-1,5-3 14,2-21 11,1-7 4,-3-6 6,-6 3 5,-5 1 7,-3 8 7,-2 8 8,0 7 4,0 7-7,0 3-20,0 0-4,0 0-11,0 15-17,3 6 28,5 4 0,5 0 1,1-3 3,6-5-1,4-8 2,0-4 0,2-5 0,-1-4 7,-3-13-3,-5-4 3,-6-2 4,-3-4 5,-8-2-11,0 0 0,0 5-1,-9 5-7,-3 2-2,0 7-6,5 6-23,0 3-33,5 1-77,2 1-171,0 13-169</inkml:trace>
  <inkml:trace contextRef="#ctx0" brushRef="#br0" timeOffset="35826">15859 367 1026,'0'0'316,"0"0"-308,0 0 65,0 0 0,0 0-63,0 0-10,-37 63 0,23-30-2,7-4 2,7-4-12,0-8-6,3-7 3,13-8 14,2-2 1,3-4 17,1-14 9,-2-7 4,-4-4 6,-7-1-4,-6-2-13,-3 2-15,0 4-4,-12 7-2,-7 5-21,-1 8-30,-1 6-51,5 0-121,7 6-126,9 5-314</inkml:trace>
  <inkml:trace contextRef="#ctx0" brushRef="#br0" timeOffset="36778.04">16050 306 1180,'0'0'145,"0"0"-127,0 0 107,0 0-73,0 0-51,0 0 9,19 71-5,-15-45-5,4-2-2,0-7-30,0-5-9,0-7 6,-1-5 15,5 0 10,2 0 9,2-13 1,2-5 3,-2-2 0,-4 2 18,0 4 20,-6 1 13,-3 6-1,0 4-4,-3 0-6,0 3-21,0 0-20,0 0-2,5 0-8,-1 9-2,5 2 10,0 3-2,-1 1-4,-2-6-21,2 3-24,-2-4-37,-1-1-17,2-2-64,2-5-9,5 0-2,1-11-29,2-10 195,-1-3 14,-2-3 171,0-1 0,-2 3-13,-3 0 2,-2 9-47,-4 3-27,-3 6-13,0 7-42,0 2-31,3 17-9,3 7 5,3 1 3,3-4 0,1 0-27,-1 0-17,3-6-20,-3-2-5,4-5 2,0-6-28,4-1 14,6-3 19,2 0 10,3-9 32,-1-7 21,-5-2 1,0-2 43,-9 1 26,-4 2 7,-5 2-3,-7 1-13,0 3-26,0 1-1,-4 4-30,-7 5 9,-1 1-13,-4 0-3,-2 13-2,3 6 1,1-1 1,10 3-1,4-1 1,0-6-4,9-5 0,8-6 7,2-3 2,6 0 1,-2-13 5,4-10-2,1-4-3,2-8 4,0-9 1,-1 0-1,-3-2 6,-7 3 16,-8 6 6,-8 4-1,-3 12-1,0 9 2,0 9-6,0 3-4,-8 0-20,-5 12-2,-2 21-2,-4 12 3,3 7 4,6 5-1,7-4-4,3-6-3,0-6 0,12-9-40,9-8-77,7-4-71,1-9-165,-3-10-345</inkml:trace>
  <inkml:trace contextRef="#ctx0" brushRef="#br0" timeOffset="37221.31">17440 131 1012,'0'0'198,"0"0"-59,0 0 46,0 0-73,0 0-67,0 0-40,0 11-5,0 30 0,0 10 9,0-3-8,-3-3-1,-6-3-56,-4-10-101,-6-6-166,-4-6-244</inkml:trace>
  <inkml:trace contextRef="#ctx0" brushRef="#br0" timeOffset="38262.07">17391 378 333,'0'0'729,"0"0"-701,87-59 13,-62 48 80,-3 2-66,-4 4-31,-2-1-21,-7 4-2,-4 2 7,-4 0-2,-1 0-6,0 0-10,0 8 10,0 7 1,0 3 2,0 0-2,0-1-1,0-2 0,0-6 0,7-1 0,1-7-12,1-1 5,3 0 5,1-4-2,-2-9 2,1 2 2,-2-1 3,-4-1 5,-1 6 1,-2 2 5,-3 3-3,2 2-4,-2 0-7,2 0-4,1 0-6,3 7 10,0 0 1,0-1 1,3-2-1,-5-4 2,2 3 3,-1-3-1,-5 0 14,3 0-8,-3 0-6,0 0 13,0 0 0,0 0-2,0-7-4,0-3-10,0 0-1,0 4 2,0 2 2,0 4-2,0 0-3,0 1-6,0 18-18,0 5 24,0 12 7,0 6-2,0 2 9,0-1 5,0 0 8,0-4-14,0-5-9,0-6-1,-3-5-2,-2-4-1,-2-8-3,0-4-8,4-6-7,0-1-9,3 0-7,0-11 19,0-9-20,11-12-16,12-2 1,1-7-4,-1-5 6,-3-1 18,-8 2-1,-5 6 24,-4 8 7,-1 9 13,-2 6 14,0 9 22,0 7-8,0 0-13,5 0-24,1 18-2,4 1 0,4 6 4,-3 0-3,-6-3 0,1-2-2,-5 0-1,1-5 0,-1-3-4,3-6 1,-1-3 2,3-2 2,1-1 2,3 0 3,3-4 0,2-9-6,-2 0-1,0-3-1,-2-2-8,-3-1 8,-1 2-8,-4 5 2,-1 3 8,-2 6 1,0 2-1,0 1-2,0 0-7,0 0-3,0 0 12,0 6 8,0 1 7,0 0 1,0 2-1,1 0 1,9 1-7,6 0 3,10-2-7,12 0-5,7-3-119,1-3-280</inkml:trace>
  <inkml:trace contextRef="#ctx0" brushRef="#br0" timeOffset="40206.68">18737 1564 973,'0'0'371,"0"0"-309,0 0-36,0 0 59,0 0-29,0 0-16,0 0-31,6 10-9,1 17-13,3 7-82,6 10-76,5 1-138,2 0-262</inkml:trace>
  <inkml:trace contextRef="#ctx0" brushRef="#br0" timeOffset="40372.44">18820 2215 1083,'0'0'172,"0"0"-160,0 0 83,0 0 7,0 0-30,-83 48-63,43-28-9,-6 5-78,-8 1-62,1 0-171,2-9-296</inkml:trace>
  <inkml:trace contextRef="#ctx0" brushRef="#br0" timeOffset="46816.05">20450 1109 558,'0'0'69,"0"0"-43,0 0 81,0 0-12,0 0-4,-2-89-5,-2 72 14,-1 2-8,2-1-14,0 3 17,3 2-9,0 0-12,0 4-26,0 0-5,0 5-13,0 2-12,0 0-8,0 0-2,0 0-8,0 9-3,0 14 3,0 10 1,0 11 13,0 2 3,0-1-5,0 6 0,5 1 12,2 8-14,1 5 3,2 3 8,-1-4-10,-3-5-7,0-5 4,0-1-7,0-1 6,0-3 2,-1 0 1,-2-5 9,4-1-6,3-2-4,1-2 15,1-2-6,3 1-6,-2-1-4,3 0 10,-5 1-6,1-1-4,-2 0-6,-2-1 4,1 0 2,-2-2-3,-1-1-5,0-3 0,-1-1 0,2-2 0,-1-2 0,0 1 0,0-4 0,-3-3 0,0-6 0,-1-4 0,-2-6 0,0-3 0,0 0 0,0 0 0,0-2-48,0-12-27,4-9-54,3-7-21,4 1-116,2-3-87,1-5-237</inkml:trace>
  <inkml:trace contextRef="#ctx0" brushRef="#br0" timeOffset="47513.28">21096 1049 285,'0'0'81,"0"0"-13,0 0 57,0 0 8,0 0-4,-2-82-39,-4 70 15,1 0-5,1 2-18,1 0-6,0 0-10,0 0-11,-1 4-13,3-1-3,1 3-8,-3 2-8,3 2 6,0 0 0,0 0-16,0 17-11,4 22 1,8 22 22,1 14 22,5 14-9,0 13-8,3 11 17,0 1-2,-3 0-17,3-6 1,-1-10-16,3-2 4,-2-5 4,1-5 8,0-2-17,-2-6-2,-2-5 4,-3-9-2,-3-8-6,-5-3-5,-4-11 4,-1-8-5,-2-7 2,0-11 0,0-7-2,0-8-1,0-1 0,0 0-2,0 0-8,0 0-6,0 0-2,0-1-8,0-10-19,0-9-29,-2-11-7,2-8-23,0-7-90,0-2-60,19-3-77,0-4-105</inkml:trace>
  <inkml:trace contextRef="#ctx0" brushRef="#br0" timeOffset="48098.22">21876 892 519,'0'0'67,"0"0"29,0 0 25,0 0-44,0 0 16,0 0-8,0-46-25,0 44 19,0 1 6,0 1-20,0 0-8,0 0-20,6 8-9,6 24-12,0 18 27,7 20 47,1 12-38,-1 13-18,-1 16 8,-5 4-10,-2 2 2,-3-2-12,0-9 10,0-6-6,3-5-10,1-7 6,1-9-10,0-8 3,-4-9-7,-2-13 3,-1-10-7,-3-14-3,-2-11 0,-1-8 0,0-6-2,0 0-2,0 0-11,0 0-16,0 0-16,0-6-18,0-9-15,0-6-65,0-7-111,0-6-194</inkml:trace>
  <inkml:trace contextRef="#ctx0" brushRef="#br0" timeOffset="48752.04">22383 860 437,'0'0'122,"0"0"-56,0 0 104,0 0-23,0 0-16,0 0-16,0 0-13,0-11-29,0 11-2,0 0-10,0 2-8,0 22-15,4 15 6,10 20 28,2 19-22,3 17 1,0 18 9,-2 13-6,-1 9-25,-5 1 14,0-9-14,-4-9-6,2-12-17,-2-12-6,3-10 0,-1-14 0,1-14 0,-1-12 0,-3-15 0,-1-9 0,-2-7 0,-1-10 0,-2-3 0,0 0 0,0 0 0,0 0 0,0 0 0,0-1 0,0-4 0,0 0 0,0-7-37,6-5-48,2-7-37,-1-2-6,2-2-149,-3 2-162,0 1-370</inkml:trace>
  <inkml:trace contextRef="#ctx0" brushRef="#br0" timeOffset="57355.5">22353 778 24,'0'0'8,"0"0"29,0 0 28,0 0 6,0 0-8,0 0 0,0 0-16,22-5-27,-22 5 2,0 0-1,0 0 8,0 0 36,0 0 14,0 0 18,0 0-4,0 0-3,0 0-17,0-2-18,0 2-15,0 0-11,0 0-5,0 0-19,-1 0 2,-8-2-4,-1 1 2,-4-3-2,2 1 4,0 1 8,-2-2 12,-2 0 6,2-1 5,-1 1-9,-2 1-2,1 0-8,-2-1-5,-2-1 1,3 3-5,-4-1-6,-2-1 1,2 1 1,-4 1 3,-2-3 0,2 4 3,-2-2-4,2 0 0,4 1-1,0 1 1,2 1-3,2-2 5,-1 0-4,2-1 0,-2 3-3,-3-2 2,2 2-5,-2-1 6,-1 1-5,2-1 3,-1 1-1,0-2-3,3 1 4,-1 0-2,-1-2-1,4 0-1,-1 2 1,1-3 1,0 3-1,2-1 1,0 2-1,0-2 1,-2 0-1,-1 2 0,-3-2-1,1 2 1,-2 0-1,1-1 0,-1-1 2,-1 1-1,-5-1-1,3 1 1,-1 1-1,-2 0 1,3 0 1,-3 0-2,0 0 0,2-1 2,3-2-1,0 3 2,2-3 0,0 2 2,2 1 4,-1-2-9,0 2 1,-1 0 0,1 0 0,1 0 3,-2 0-4,1 0 0,2 0 1,-3 0-1,5 0 2,-5 0-1,1 2-1,0-1 0,-2-1 1,0 3 0,0 1 0,-1-3-1,-1 4 1,1-2 0,1-1-1,-3 0 1,3 0-1,2-1 1,1 1-1,2 0 0,1-1 1,-1 2-1,2-2 0,2 2 2,-1-2-1,5 2-1,0-3 0,1 1 0,0 1 1,1-2-1,-2 2 0,-2 1 0,1 0 3,0 3-3,-3-1 0,2 3 1,-1-1-1,-1 2 0,-1-1 0,1-1-2,1 0 2,2 0 4,1-1-4,2-1-1,1 1 0,1-1 0,1 1 1,0 0-1,-2-1 1,-1 4 5,2-1-5,-1 1 1,1 1 0,-1 0 0,2-3 2,0 1-3,2-1 0,1 0 0,0-1 1,0 0 0,0-1 3,0 1-2,1-3 0,4 4 2,-1-1-3,1-2 0,1-1 5,0 0-2,4 2-2,1-1 3,2 1-3,3-2 9,7-1-5,0 1 3,0-3-4,-2 2 1,-1-1-1,-1-1-1,-1 0 1,-1 0-4,1 1 6,1-1-3,-2 1-1,3 1 0,-1-1 0,0 1 1,2-2 0,3 0-3,-4 0 5,3 0-5,0 0-1,-1 1 2,-2 2-2,0-1 2,0-1-1,-2 1 0,1 0 3,-1-2-4,3 0 5,1 0-3,0 0 0,-2 0 1,2 0 0,2 0-2,1 1 1,1 1-2,0-1 1,3 2 0,0 0 0,-1-1-1,0 2 1,-3-3-1,1 1 0,0-1 2,0 0-4,3-1 4,0 2-1,1-2-1,0 0 1,-3 0 0,3 0-1,-2 1 0,2-1 1,1 0-1,-1 0-2,0 0 2,-2 0 0,0 0 0,1 0 0,-2 0 0,2 0 0,0-1 0,0-2 0,1 0 1,-1 1 0,-1-1 0,-2-2-1,2 2 0,0 0-1,1 0 1,-3 0 1,1-3 0,-3 1-1,0 0 5,-3 0-2,0 0-1,-2 0-2,-4-2 2,4 4 0,-5-3-2,2 3 0,-1-2 0,1-1 1,0 3-1,-2-1 0,0 0 0,-4-1 1,1 1 0,-5 1 0,3 0 0,-1-1-1,-2 0 2,1 0-1,0-1 0,-2 1-1,0 1 1,-2 1-1,-1 0 1,-1 1 0,-1-1 0,0 1-1,0 0 0,0 1 1,0-1-2,0-1 1,0-1-4,0-2-7,0-1-7,0-2-6,0 2-1,0 0-19,0 1-29,0 1-48,0 0-69,-4 0-101,-5-1-448</inkml:trace>
  <inkml:trace contextRef="#ctx0" brushRef="#br0" timeOffset="59797.8">20687 2674 239,'0'0'161,"0"0"-133,0 0 92,0 0 32,0 0-15,0 0-26,-21-21-39,21 19-4,0 2 6,0-3-3,0-1-17,0-2-6,10-1-13,7-3-12,7-1-4,4 0-1,2 0 2,1 1 4,1 0 1,-3 3-5,3 0-1,-2 0-5,1 2-4,-1-3-2,-2 2-4,0 1 1,-1 0 5,-3 1 3,5 0-4,-2 0 1,1 1-3,-1 1 3,2-1-4,3-3 0,1 0 1,0-1-2,-1 3 4,-2-2-4,0 1 3,1 2-2,1-3 0,-1 3-4,-1 1 1,1-1-2,-2 1-1,0 0 0,1-2 0,0 2 0,1-2 0,-2-3 1,0 7-1,-3-5 1,1 1 0,-3 0 0,2 0 0,-2 1 2,3-3-1,0 2-2,3-3 0,0 2 0,2 3 1,-2-3 1,-1 3-2,-3 2 1,-3 0-1,-4 0 0,-1 0-2,0 0 2,-3 0 0,-1 0 1,2 0 4,1 0-4,2 0 2,1 0-1,-2 0-1,-4 0-1,3 0 1,-2 1-2,0 0 4,0 4-4,1-3 4,3 3-2,0 2 2,-1-1 1,0 1-2,-2 1-1,-5 1 0,-1 0-1,0-1 0,-4 1-2,2 1-3,-4 1 5,3 5 0,-4 1 2,1 2 0,2-2-2,-3 3 1,0-3 2,-2-3-3,1-1 0,-2-2-1,0 1 1,0-4 0,0 1 1,0-1 0,-2 1 2,-4-1-2,-5 1 2,-2 5-1,-6-2-1,-2 3 3,-4-1-2,-5 1 2,-1-2-4,-4 0 4,1-3-2,-6 0 1,2 0 2,-2-1 2,-3-4-3,0 2-2,-5-2 2,-3 1-1,0-5-3,-1 2 2,1-1-1,1-2 1,2 2 1,6-2-2,2 1 1,0 2-1,4 2 0,-3-1-1,3 1 1,-2 0-1,1-1 4,5 0-3,1-1-2,1-2 1,0 1-2,0-2 2,0 0 0,-1 0 0,1 0 0,0 0-1,1 1-1,1 0 2,5-1 3,-1 0-3,3 0 0,2 0 0,2 0 2,0 0 1,3-5-3,-2-1 1,4 0 2,-2-3-2,2 3-1,2-1 0,-2 0 0,2 4 0,3-1 0,-3 2 0,3-3 0,-2-1 1,0 2 3,0-3-4,0 1 0,1 0-1,-3-1 2,2 0-2,-1 1 1,-3-1 0,4 1 4,-1 0-4,-1 1 0,2-3-3,-1 2 6,4 0-6,-6-2 4,3 3-1,-3-2 3,0 0-3,2 1 0,-1-1 0,2 2 0,2 0 0,1 0 0,-1 2 0,1-1 0,0-1 0,-2 0 0,3 2 0,-2 0 0,3 0 0,0-2-3,2 2 3,-1 0 1,0 0 0,0 0-1,-2-1 1,1 0-1,-1-2 0,0 3 0,0-2-2,0 0 2,2 3-2,0 0 0,2 2 2,1 0-1,0 0-1,0 0 1,0 0 1,0 0-4,0 0 1,0 0-1,0 0 0,0 0 0,0 0-1,0 4 1,0 6 3,4 3-1,5 0 1,0-2 1,6 2 1,5-3-1,14-2-3,5 1-16,4-1-33,0 2-61,-6-1-95,1 2-171,2-5-405</inkml:trace>
  <inkml:trace contextRef="#ctx0" brushRef="#br0" timeOffset="71335.46">10326 17736 575,'0'0'125,"0"0"-85,0 0-2,0 0-7,0 0-1,0 0 31,0 0-28,0 0-25,0-3-1,3 3 13,2 7 13,-1 2-9,4-1 1,-1 1-16,1 5-3,1-3-5,0 1 1,1 1 0,-1 0-1,-3-3 0,0-3-1,0-1 1,-3-3 0,-1-2-1,2 1 0,-3-2 4,1 0 0,1 0 2,3 0 13,6-14 11,4-3 5,5-11-11,4-5 4,5-3-16,0-6 23,3-1-16,0-3-2,-4 6-10,-3 5-5,-8 9-2,-5 11 0,-8 7-2,-4 5-31,-1 3-63,0 0-34,-4 16-115,-11 5-91</inkml:trace>
  <inkml:trace contextRef="#ctx0" brushRef="#br0" timeOffset="71855.05">10395 17774 641,'0'0'162,"0"0"-120,0 0-4,0 0-13,0 0 21,0 0 14,17 39-30,-4-19-17,-3 2 2,4-2-4,-4-3 3,1-1 3,-3-5-2,-3-5-1,1-2-6,-4-2 4,-2-2 2,3 0 6,-2 0 13,4 0 1,2 0-5,0-12-5,7-10 2,4-6 0,7-14-2,8-9-4,5-10-3,5-4 3,0 2 1,-6 12 7,-10 8-14,-3 14-6,-11 7-6,-1 8-2,-6 6-19,-3 7-38,-2 1-29,-1 0-83,0 4-51,0 7-77,0 2-70</inkml:trace>
  <inkml:trace contextRef="#ctx0" brushRef="#br0" timeOffset="72334.06">10594 17711 685,'0'0'133,"0"0"-60,0 0 17,0 0-44,0 0-1,0 0-16,14 43-23,-5-31-1,2-4-4,-5-1-1,0-2 0,-4-1-8,0-4 4,0 0 2,-1 0 2,-1 0 5,0 0 2,2 0 2,-2 0 0,1 0 2,-1-7-3,2 0 10,-2 0-4,0-2 0,1 1-6,1-1-6,2-1-2,-1-3 0,3-1-5,2 2-26,-2-3-30,7 1-87,-3-3-191</inkml:trace>
  <inkml:trace contextRef="#ctx0" brushRef="#br0" timeOffset="73496.14">22789 17056 636,'0'0'103,"0"0"-95,0 0 0,0 0 24,0 0 8,0 0-17,71 72 6,-59-51-26,-3-1-2,-3-5 4,1-1-3,-4-7-2,-1-2 1,1-3-1,-3-2 2,3 0 3,2-2 37,2-13 31,5-9-24,-1-2 0,5-4 12,0-3-17,5-1-19,3 0-12,-1-2-8,5 2-5,-3 5-9,-3 5-51,-7 7-17,-4 7-76,-11 4-149</inkml:trace>
  <inkml:trace contextRef="#ctx0" brushRef="#br0" timeOffset="73961.39">22747 17019 563,'0'0'31,"0"0"-31,0 0 0,0 0 21,0 0 29,0 0-19,42 57-24,-32-49-3,-6-1 4,2-4 24,-1 1 14,0-3-11,1 3-3,1-4-6,0 0-9,1 0 0,3 0 2,-1-4 4,0-1 0,2-3-7,2-1 0,-1-3 2,0 0 2,1-4 6,1-3-4,0-2-8,1-8-3,1-2-6,0 2-5,3-2-4,-7-1-25,-4 5-53,-7 3-57,-2 4-131,-2 8-241</inkml:trace>
  <inkml:trace contextRef="#ctx0" brushRef="#br0" timeOffset="92080.99">20409 1073 208,'0'0'23,"0"0"-19,0 0 5,0 0 39,0 0-1,0 0-5,98 3-19,-76-1-14,6-1-3,8-1 1,4 0 3,6 0 2,1 0 6,3 0 8,3 0-5,-2 0 6,1 0-9,4-1-1,-1-4 5,7-3-11,6-1-8,7-2-3,8 0-10,5 2 4,-1-3 0,-8 2 6,-6-1 0,-12 0 0,-4 0 0,-4 3 0,-2-2 5,0 0-3,0 1-2,-3-3 1,-1 1 1,-5 1-1,-5 0 5,-6 0-3,-3 0 3,-6 0-4,0-1 2,-4 0-2,0-2 0,-3 2-3,-2-1 4,-4 1-2,-4 0 10,-1-1-1,-1-1-3,-2 2-1,-1 2 14,0 4 4,2-1-12,-2 0-12,0 3-1,0 1-2,0-1 3,0 0 0,-10-3 4,-7 1-4,-10-2 0,-10 2 0,-12-1 0,-8 2-1,-8-1 1,-6 3 0,-7 1 0,-6 1 2,0 0 3,-5-1 5,-5-2 4,0 1-1,2-2-10,6 0 1,6-2-4,8 5 1,-2-1-3,2 2 3,-1 0-2,5 0-1,0 3 1,1 10 1,3-1-1,3 1 1,4 1-2,8-2-4,6 2 6,3-3-3,4-2 0,1 0 2,3-2 0,2 4 1,3-5 0,6 2-1,8-3 1,2 0-5,7 2-4,1-1 3,1 1-2,2 0 8,0 2 3,0-2 2,0 3-1,0-2-3,0 2 0,0 1-1,0-4 2,0 3-2,0-3 0,2 2-8,5-2-22,7-1-34,2 1-48,7-3-158</inkml:trace>
  <inkml:trace contextRef="#ctx0" brushRef="#br0" timeOffset="93650.52">22428 2403 595,'0'0'56,"0"0"-56,0 0 0,0 0 22,-94-34 24,63 31-12,-5 0-19,-4 3-4,-2-3 7,-6-1 16,-1 0 7,-5-2-10,3 1-7,-1-2-2,1 0 1,3 1 0,-1-2-3,0 0-5,-2 4 0,-4 0 2,-4 3 0,-7 1 0,-3 0 1,2 0-5,3 2 5,4 8-11,4 1 5,2 2-10,6 1 2,3 0-1,2 1-1,7-3 3,5 3-2,3-3 2,3 2 3,1 0 8,1 2 1,1 1-2,3 1 6,0 3-13,6 2-1,4-1 0,5 1-2,4 2-3,0 2 0,0-3 13,10 0-5,2-2-1,-2-2-3,1-1-2,-1 0 2,1-2 2,2 0-1,4 0-1,2 0 4,7-3-1,6 4-2,11-5 2,9-3 9,8 0-3,3-3-5,4-1 2,-1-3-5,-1-2 3,3 1 2,3-2 5,1 3-7,-2-3-3,0 0-6,-3 0 4,3 0 3,3 0-7,-1-6 1,-2-5-2,0-1 1,-7-1 3,-3 4-4,-3-2 2,-7 0-2,-4 3 3,-8-3 0,-4 2-1,-8 1-1,-2-4 1,1-2 0,-2-1-1,1-5-1,0 0-1,-8-1-1,-2 0-9,-8-4 10,-6-1-7,0-3 8,-2-3 7,-13 1-7,-7-1-1,-5 1 0,-1 4-3,-1 3 4,-1 2-1,-3 5 0,-5 0-2,-8 0 2,-4 1-2,-8 1-1,-3 2 2,-9 0 1,0 3 1,-3 0 1,0 5 1,4 3-2,2 2-3,-6 0 0,-5 9-6,-10 9 0,-7 3-5,-1 4-14,7-2-3,8 2-12,14-1-18,12-3-31,14 1-41,13-2-74,8-3-125</inkml:trace>
  <inkml:trace contextRef="#ctx0" brushRef="#br0" timeOffset="94595.47">22036 1001 590,'0'0'0,"0"0"-2,0 0 2,0 0 34,-97-92 38,43 67-30,-3 4-29,-11-3-2,-9 4 38,-11 3-42,-12 3 17,-5 0 2,-6 4-1,5 4 8,3 6-10,4 0-13,3 0 1,5 8-6,3 9-1,2 5-3,12 7-1,8 3 1,13 8 0,11 1-1,12-2 6,10-2-5,10-6 6,10-6-4,0-3 5,13-4 18,18-6 9,18-3 1,18-8-7,18-1-6,12-3-15,7-15-1,2-3-4,-1-2 5,-5-5-5,-5 3-2,-5 0 3,-8-1 1,-2 2 0,-5 4 6,-10 2 8,-9 2-9,-10-1 6,-10 5-11,-12 0 8,-10 4-3,-4 2 1,-4 2-1,-2 0-6,-1-2 1,0 0-4,1-5-1,5 0-3,0-1-10,0 1-18,5 0-25,2 0-21,0 0-89,1-3-193,-4 0-120</inkml:trace>
  <inkml:trace contextRef="#ctx0" brushRef="#br0" timeOffset="97973.8">16364 1010 371,'0'0'48,"0"0"-43,0 0 32,0 0 42,0 0 16,0 0-12,0 0-43,-2-54 13,2 40 2,0-2-16,0 1-7,0 0-9,-2-1-2,-1-1 4,-3-2 2,-3 0-14,-4-1-5,-4-4 9,-5-2-8,-5-4-8,-4 3 13,-5-2-14,-6 8-1,-1 2 1,-5 5 0,-2 5 0,-4 1 0,-4 5-3,-4 3 1,0 0 0,1 6 1,1 8 1,5 4-3,5 6 0,6 4 2,5 6-5,11 3 3,7 1 0,10-2-4,8-6-1,3-3 4,0-4 3,2-3 2,8-3-2,4 0 0,8-2 1,8-1 1,8-1 3,9-1 13,4-3-16,-4-1 2,-9-1-2,-12-3 0,-6 1 0,-5-2-1,-6-1 1,-2 1-1,0-3 2,0 3 0,-1-3-2,0 0 3,-1 0-3,3 0 0,-2 0 1,-3 0 0,-2 0 0,1 0-1,1 0 2,0 0-2,1 0 3,4 0 1,-1 0-2,-2 0-2,1 0 1,-5-1 3,1 1-2,-2 0 1,0 0 6,0 0-7,0 0-2,0 0 15,0 0-4,0-2-6,0 2-5,0-3 5,-5 1-4,-2-3 2,-2 0-1,-6 0-2,-2-2 0,-3 2 0,-4 3-2,-6 0 1,-3 2 1,-3 0-2,-1 0 1,-2 4 0,4 8-2,0 1 2,-1 4 1,2 4-1,3 1 1,4 1-1,9 2 1,9 3-7,7-2 7,2 3 2,3-3 1,11 1 1,4-6 2,-1-1-4,0-2 4,5-3-2,6-4 5,9-1 1,5-4 0,4-1-1,-3-5-3,-3 0-1,-9 0 3,-6 0-3,-6 0 0,-3 0-1,-5 0 0,-5 0 1,-3 0-2,-3 0 4,0 0-2,0 0-1,0-2 7,0-3 5,-8 1-7,-6-2-9,-6-1 1,-4 3-2,-4 0 1,-4 4-6,-2 0 6,-2 0-1,-1 3 0,-5 9-4,2 8 5,-2 0-1,-1 3 1,4 4-1,2 2 0,4 1 0,1 0 0,12-1-4,3-1 4,7-4-5,5 0 5,5 0-1,0 0 1,6 0-1,14 3 2,2-1 6,3 1-5,2-3 1,0-2 0,-2-3-2,5-4 4,2 1-4,8-3 12,8-1-6,3-1-3,-1-3 0,-4 1-1,-7-3 1,-8-1-3,-1-3 6,-5-2-6,-4 0 18,-1 0-14,-4 0 0,-5-7-2,-5 4 3,-3 1 0,-3-1-3,0 2-2,0 0-3,0-1 0,0 2-3,-6 0-5,-3 0 0,-5 0 3,-3 0-2,-1 9 6,-5 5 2,1-1 1,-2 4 1,0 0-1,3 2 0,8 4 1,5-1-3,7 3-1,1 1 4,0 1-2,6-1 1,7-3 1,4 1-10,-2-5 10,5 1 2,1-1 5,3 0-2,3 0-1,1-4 6,2 0 1,-1-4-10,-4-3 2,-3-3 2,-7-4 0,0-1 4,-1 0 2,0 0-2,0 0-1,1-6-2,-2-4-1,-1 2 1,0-2-1,-4 2 0,-4 2-3,-2 2 0,-2 2 3,0 1-4,0 1-1,0 0 1,0 0-1,0 0-1,0 0 1,0 0-4,0 0-1,0 0-1,0 0-1,0 0 0,0 7 2,0 4 5,0 1 1,-2 2-1,2 0 0,0 3-3,25-2-57,20-8-176,16-7-770</inkml:trace>
  <inkml:trace contextRef="#ctx0" brushRef="#br0" timeOffset="107386.14">9998 11003 638,'0'0'251,"0"0"-227,0 0-15,0 0 12,112-5 105,-72 4-41,5-1-40,1 1-23,-2-1-3,-9 2 13,-5-3 0,-6 3-8,-8 0-11,-5 0-7,-5 0 5,-4 0-3,-1 0-8,-1 0 4,0 0-1,0 0-3,0 0-2,0 0-16,0 0-18,0 0-47,0 0-69,-10 0-82,-13 0-127</inkml:trace>
  <inkml:trace contextRef="#ctx0" brushRef="#br0" timeOffset="109013.64">8558 11911 920,'0'0'110,"0"0"-84,0 0-22,0 0 36,110 0 79,-57 0-72,7 0 22,6 0-49,-2 0-10,0 0 16,-4 0-6,-7 0 5,-6-2-22,-4-1 21,-7 0-15,-8-2-8,-9 3 1,-7-1-2,-7 1-42,-5-2-58,0-4-168,0-7-381</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1T09:58:25.091"/>
    </inkml:context>
    <inkml:brush xml:id="br0">
      <inkml:brushProperty name="width" value="0.05292" units="cm"/>
      <inkml:brushProperty name="height" value="0.05292" units="cm"/>
      <inkml:brushProperty name="color" value="#1F497D"/>
    </inkml:brush>
  </inkml:definitions>
  <inkml:trace contextRef="#ctx0" brushRef="#br0">4532 1367 648,'0'0'62,"0"0"-54,0 0 88,-24-78 1,14 66-12,1 2 3,-2 2-30,0 1 12,0-2-16,0 1-7,-2 0-5,5 2-4,-2-1-17,-5 1-8,-3 2 2,-6 1-4,-3-1-9,-2 1 2,-1 1 6,3-1 0,-1 1 1,8-1 1,-1-1 0,2 1 9,0 1-11,1 1 3,-5 1-1,-1-2-4,-4 2-2,-5 0-2,-1 0 1,-2 0-1,-3 0 2,3 0-1,-5 3-2,5 2 4,0 2 2,0 0-7,0 0 7,5 0-2,4-4-6,2 2 3,1 0 4,-3 1-6,3 2 4,-3-2 3,2 2-3,0-2-3,1 3-2,-1-2 3,2 3 4,-2 0-4,-2 4-1,0 1-1,0 4-2,1-3 5,-1 0-4,1 0 0,0-1 2,0 2-1,5-5 1,-1 2 1,1 0-2,2-1 2,-1 2-3,5 0 1,-4 0 1,5 3-3,-5 2 0,-1 1 2,-2 1 0,0 3-1,5-2-1,0 0 3,-1-2-3,6 1 0,0-1 0,0-2 0,-2 4 1,0 1 1,0 0 0,-2 1-2,5 2 0,1-1 0,-5 4 1,7 0 1,-3 1-2,3 3 1,4 3-3,-1 2 2,1 1 0,4-1 0,0-3 1,0 2-2,0 1 1,4 3 0,4 5 0,-1 1 1,4-1-1,-1 1 2,5-3 2,0 1-4,1-3 3,1-1-1,-1-1 2,-1 0-4,1 0 2,-1 0 2,3-2 0,-1 0-2,3-5 0,4 2-1,0 0 3,4-5 0,-3 1 2,1 0-2,1-1-2,0 0 1,1 3 1,2-1 0,0-1-3,0-3 5,1 0-5,0 1 3,2-7 5,0 2-7,2-3 5,0-1 1,1 1-4,1 0 7,-1-3-9,3 1 9,-1 0-5,-2-3-6,2-1 13,-4-2-5,8 0-4,4-1 6,-1-3-4,7-1 0,-6-2 1,2-3-2,-5 0-5,2 0 3,4-4 1,-4 0-4,7 0 2,2 0 1,-1-4 0,-2-8 3,-2-2-2,1-1-3,2-5 4,0 1 1,0-1 0,-4-1-2,3 1-1,-2-1 1,4-3 0,1 3 0,-2-1-1,-2 1 0,0 0 0,-1-4 0,-3 0 0,4-2 3,0 0-3,0-3 0,-2-1 2,-8 2-5,-4 0 8,-5-2-8,-2 2 0,-1-3 0,-1-2 0,1-3 0,3-4 0,-1-2 0,3-3 0,3-4 0,-3 0 0,1-2 0,-4 2 0,-6 3 0,-4 1 0,-3 0 0,-2 0 0,0-1 0,0 2 0,-5-1 0,-1 3 0,0 2 0,-6 1 0,-2 2 0,-1-2 0,0 1 0,-6 0 0,-10-3 0,1 2 0,-3 1 0,3 2 0,-1 1 0,1 0 0,-4 0 0,-2-3 0,-4 0 0,0-2 0,-3 2 0,0 3 0,-1 2 0,1 5 0,-2 7 0,-1 1 0,0 1 0,-1 4 0,-1-2 0,-1 1 0,-2-2 0,-4-1 0,3 0 0,-5-1 0,0 0 0,2 2 0,-6-1 0,9 1 0,-1 4 0,4 1 0,-1 2 0,2 2 0,1 2 0,1 0 0,-2 2 0,3 0 0,-3 0 0,2 2 0,1-1 0,3 2 0,-1 2 0,4 0 0,-3 0 0,0 1 0,-1-2 0,-2 1 0,2 0 0,-2-2 0,5-1 0,1 3 0,3-1 0,3 2 0,-3 0 0,0 0 0,-1 0 0,1 0 0,-2 0 0,0 0 0,-4 8 0,-6-1 0,3 0 0,3 1 0,1-2 0,5 2 0,0-3 0,-3-1 0,0 4 0,2-3 0,4 1-9,6 0-55,6 6-51,6 5-16,0 4-123,0 1-134,22-7-460</inkml:trace>
  <inkml:trace contextRef="#ctx0" brushRef="#br0" timeOffset="1005.63">4347 1313 414,'0'0'47,"0"0"55,0 0 46,0 0 0,0 0-34,0 0-28,0 0 3,-29-30-4,29 30-49,0 0-21,0 13-12,0 8 7,3 6 12,0 5-4,-1-2-2,-1 2-1,-1-3-3,0-2-3,0-3-5,0-4 5,0-2-9,2-3 4,1-2 0,0 1 2,-1-4-3,2 0 4,2-2-2,-3-4 5,0 0 5,0-3 0,0 2 7,1-3 2,6 3-2,1-2 1,6 2-2,3 1-6,4 1-2,-1 0 2,5 2 2,-1 0-5,0-1 3,-2-2-8,-6-2 1,-5 1-2,-4-3 0,-2 0-2,-4 0 7,-2 0 9,1 0 7,0-9-6,3-5-5,2-7-4,0-5-4,3-3-2,2-4 4,-1 0-2,1-1 5,-1 3-8,-1-1 2,-1 4 0,-1 0 2,3 0-4,1 1-3,-2 3-1,-2 4 0,-2 6-1,1 7 1,-5 1-1,-2 5-1,-1-1 1,0 1-12,0 1-50,0 1-25,0 17-77,0 8-39,0 4-111,0-3-175</inkml:trace>
  <inkml:trace contextRef="#ctx0" brushRef="#br0" timeOffset="1695.55">5286 1484 565,'0'0'63,"0"0"56,0 0 62,0 0-94,0 0-43,0 0-24,8-8 0,-8 16 33,-5 5 2,-5 4-18,-2 3-6,-3 2-5,2 3-11,1 0-13,0-1 5,7-3-5,2-4 0,3-5-2,0 0 0,0-2 0,0-2 3,0 1-2,5-2 2,-2 1-1,2 2-2,2-1 0,-3 4 0,1-2 0,0 1 4,2-4 3,0 1 2,-1-4 1,3 0 12,3 0 1,6 0 20,1 0-9,1-1 7,2 2-9,-1 0-15,-3-1 4,1 0-8,-5 0-7,-3-3 2,0 3-4,2-5 3,-1 0 3,6 0 17,2-2 7,2-7-10,2-2-1,-6-1-12,-3 4-2,-5 0-3,-2 0-1,-3 3-4,3-5-1,3 0-4,3-1-28,1-1-82,0-2-200,-4 1-365</inkml:trace>
  <inkml:trace contextRef="#ctx0" brushRef="#br0" timeOffset="2685.74">5506 2561 42,'0'0'263,"0"0"-247,0 0 77,0 0-6,0 0 0,0 0-11,6 37-24,-6-34 21,0-2-3,0-1 9,0 0-7,0 0 19,0 0-8,0 0-6,0 0-18,0 0-21,0 0-14,0 0-3,-3-4-10,-8-4 7,-5 0-10,-6-3-3,-4-1-1,1-3-1,-2 1-1,0-1 0,6 3 2,-2 2-3,10 3 0,3 2 0,1 0 1,6 1 4,2 1 0,1 1 3,0 2-1,0-3-2,0 1 0,0-5 2,0-1 3,0-5-1,7-4-2,9-3 12,5-2-5,1 0 0,6 3 0,-6 1 1,-3 3 2,-5 4-2,-5 4-1,-2 2-6,-3 3-2,-2 2-6,-2 0 0,3 0 4,-3-2-5,0 1 2,3-1 1,3 2-2,3-2 0,1 1 4,2 1-3,1 0-2,0 0 2,0 0 2,1 0 1,8 0-5,6 3 3,5 3 2,3 2 0,0-2-3,1 3 1,0-2-2,-3 2-1,-2 3-16,-10 1-126,-8-2-266</inkml:trace>
  <inkml:trace contextRef="#ctx0" brushRef="#br0" timeOffset="3682.08">5300 3468 538,'0'0'37,"0"0"91,0 0-17,0 0-14,0 0-24,0 0-29,-2-62-17,1 55 5,-2 0-19,0-4-10,-2 2 1,-2-3 2,4-3-2,2 1 12,1-3 27,0-1 2,0 2 14,0-4-39,-4 1-2,-3-1 0,-2 1-5,-5-1-7,-2 0-5,-3 0 1,-3 2 4,2 4-6,-1 5 10,-2 1-1,7 2 6,-6 3-8,0-1-3,-5 4-4,-4 0 1,1 0-1,0 0 2,6 0-2,8 0 1,4 0 1,7 0 9,4 0 10,1 1-16,0 5-5,0 3-8,0 5 8,0 8 2,-2 6 0,-4 5 1,-1 3 2,-2 1-5,-3 1 0,3-4 1,-4-5 0,2-1 1,2-7 0,3-4 0,6-4-2,0-3 0,0-2 0,0-2 1,0-3 1,15 0 2,9-1-4,6 0-2,-5 2-100,-7-3-189,-12-1-478</inkml:trace>
  <inkml:trace contextRef="#ctx0" brushRef="#br0" timeOffset="4431.83">4481 3628 561,'0'0'133,"0"0"-90,0 0 91,0 0-60,0 0-11,0 0-20,0 0 6,3 0 39,-1-4 5,2-8-45,3-8-23,4-8-3,1 1 3,4-7-7,-4 2-1,0 3 7,-6 0 4,-6 0-8,0 5 8,0-1-23,-5 3 1,-12 0-4,-7 2 1,4 3-3,-5 5 0,6 7-5,-1 3 1,-1 2 1,1 0-2,0 0 5,1 0 4,0 0-3,8 0 2,0 0 0,3 0-1,3 0-2,-1 0 1,3 0-1,0 0 0,-5 0-7,0 6 1,0 7-2,-1 4 4,-1 3 4,2 1 1,-2 1-1,-3 1 1,2-2 3,0 0-2,-2-3 1,-1-1 1,0 0 1,3-1-1,1 0-3,1 1 0,2 0-1,5 3-4,-1-1 3,3 2 0,0-3 1,0 1-4,0-5-20,0-1-48,-6 1-43,-10-3-141,-5-5-185</inkml:trace>
  <inkml:trace contextRef="#ctx0" brushRef="#br0" timeOffset="5107.67">3582 3534 536,'0'0'137,"0"0"-52,0 0 51,0 0-46,0 0-26,0 0-28,-6-8 5,6 5 39,0 0 10,8-8-28,6 2-30,3-2-4,-1 2 0,-4 0-10,0 2 2,-5-1-4,2 1-2,0-5 5,-2 0 3,1-3-3,0-3 0,-1-4 6,-2-3-12,0 1 7,-5 4-4,0 1-8,0 6 3,0 2-4,0 4-6,-3 0 0,-4 1-1,-3 0 0,-1 1 0,2-1 1,-1-1 1,4 3-1,1-1-1,1 2 0,2 3-2,-1 0 1,0 0-1,-3 0-3,-3 0-1,-3 0 6,-10 0 0,-3 0 0,-8 5 1,-3 1-1,-4-2 0,4-2 0,0 1 0,5-1 0,3-2 0,2 0-2,4 0 2,0 0-3,5 0 2,4 0-25,5 3-28,1 2-47,1 4 5,-3 4 6,3 1-84,-2-2-56,4-1-132</inkml:trace>
  <inkml:trace contextRef="#ctx0" brushRef="#br0" timeOffset="5842.31">2919 3014 545,'0'0'14,"0"0"1,0 0 86,0 0 2,0 0-34,0 0-27,-13-9 11,13 9 22,10 0-3,13 0 22,11-2 18,12-6-52,-1 0-12,1-2-15,-2 0-14,-5 1-2,-1-3-9,2 0-6,-5-1 5,-5-1-4,-7-1 0,-8 1 1,-7 0 4,-8 0 3,0-1-1,0-4-3,-8 1-3,-7-3 3,-1-4-5,-2-1 3,0-1-3,3 2 1,3 2-1,-1-1-1,4 7-1,-1 2 5,-1 2 7,-3 2-3,-2 5-2,-6 0-4,-2 6-3,-5 0 0,-5 0 2,2 0-1,-3 0-1,4 3 0,8 3-2,1-3-47,6-1-37,2-2-7,-2 0-72,5 0-18,-6-12-167,-3-7-109</inkml:trace>
  <inkml:trace contextRef="#ctx0" brushRef="#br0" timeOffset="6705.52">2781 1987 61,'0'0'726,"0"0"-703,0 0 72,0 0 14,0 0-65,0 0-8,47-17-4,-24 23 14,4 5 4,1-1-14,2 2-6,0-1-16,-5 0 1,-1-2-7,-5-3-4,-1-1 0,-2-2 1,-2-3 9,-2 0 6,3 0 1,0-3 1,-2-14-1,2-3-3,0-4-5,-6 0 0,-3-3 1,-3 1 0,1-1-2,-4 2-2,0 4 2,0 0-4,0 3 4,0 2-6,0 2-1,0 1-4,0 1 6,-7 2-2,-7 1-4,-6-1-1,-4 2 0,-6-2 2,0 3-1,-2 0 3,0 1-4,-1 3-1,0 0-2,-3 3 3,2 0-6,4-2-5,3 0-47,10 2-15,8-1-26,9-1-40,3-1-19,28-4-74,15-7-56,12-2-154</inkml:trace>
  <inkml:trace contextRef="#ctx0" brushRef="#br0" timeOffset="7282.76">3258 1373 410,'0'0'82,"0"0"58,0 0 5,0 0-75,0 0-26,0 0-20,-13-21-14,5 35 10,2 1-6,0 1 5,6 1 9,0 3 3,0-1 10,8 1-14,9-1 2,3-2-2,3-3-2,1-2 3,2-2-2,-2-2 0,1-1-1,2 0-2,-2 0-3,2 3-7,-2-3-2,2 3-2,-4-3-1,-1 0-1,-3-1-3,-2-3-3,-1-3 10,-4 0 12,-3 0-4,-3 0 11,0 0 1,-1-3 2,-2-5-5,0-4 0,1-3 1,1-7-9,-1-3-8,0-3 0,4-3 2,-2 2-6,6 2-3,-6 3 0,0 2-1,-6 7 0,0-1-3,0 4 0,-9-1-1,-12 1-8,2 1-8,-4 8-48,1 3-51,-9 6-47,1 17-100,-3 4-230</inkml:trace>
  <inkml:trace contextRef="#ctx0" brushRef="#br0" timeOffset="8896.01">4487 2242 244,'0'0'81,"0"0"4,0 0 10,0 0-20,0 0 14,0 0-19,-9-5 3,9 0 18,-3 0-31,1 3-11,-1-1-8,-3 2-10,-2-2-2,-1 0-15,-6 1-3,4-1-6,-2 3-4,-2 0 6,0 0 4,0 0 5,-3 0 5,0 0 0,-2 0-3,3 0-4,1 0-5,2 0-3,1 0-3,3 0-1,2 0-1,-2 0 1,-2 3 1,1-1 0,-4 1 4,0 1-1,-3 1 0,2 0 1,-2 0-2,0 0 0,3 0 1,-4 0-1,7 0-3,-3-1 3,0 1-3,2 0 2,-1 1 1,2 2-2,-1-2-2,4 3 3,0-1-3,-1 1 0,2 4-1,2 0 0,0 0 0,6 3 0,-2 1 0,-1-2 1,3 1 0,0-1 0,0 0 0,0-1-1,0 3 0,3-5 3,2 3 0,3-5 0,-2 2-1,0-3 0,1 0-2,-1-1 3,3 3-2,0-2 2,3 0 4,3 1-2,-2-3 8,5 1-8,1-1 5,1-4-5,-1 1 9,2-1-9,3-3 9,-3 3-3,4-3 2,-4 0-1,1 0 2,-2 0 3,-1 0-1,0 0-3,3-1 0,0-4-1,0-2-5,-1 4 2,-3-2 1,0 1-4,-5 0 2,-2 0-2,1-5 7,-2 3-1,1-7 6,2-1-4,-1-2-7,1-1-5,-1 0 3,-1 0 0,-2 0 7,-3 1-2,-2-1 0,-2 0-4,-1 2 4,-1-2-8,0 3 4,0-1-4,0-2 1,0 1-3,0-1 3,-3 3-2,-4 1 1,-1 1-2,-2 2-1,-2 1 0,-3-1 1,0 2-1,-4-1 1,-1 2 0,1-1-2,-2 5 0,1-2 0,3 1 2,-1 0 1,6 1 3,-3 0-4,0 2 0,0-1 0,-2 1-2,0 1 0,0 0 0,3 0 1,0 0 0,5 0-1,4 0-2,3 0-26,2 5-44,0 4-110,0 1-89,-3-3-277</inkml:trace>
  <inkml:trace contextRef="#ctx0" brushRef="#br0" timeOffset="9796.72">4004 2227 534,'0'0'97,"0"0"-24,0 0 59,0 0-66,0 0-20,0 0-23,0 0 3,-8-17 27,4 11-10,-2-2-10,-3-3-3,0 0-6,0-1-2,-2 1-5,-3-2 0,0 4-5,2-1-6,3 3-1,0-1 6,2 0 1,1 1-6,3-1 0,0 0 5,0 0 1,3 2-3,0 3-2,0 0-1,0 1 4,0 2-6,0-3-4,0 1 1,0 2 0,0-2 3,0 2-1,3-1 0,3 1-1,2-1 8,6-1-4,0-1-2,5 0 7,-1 0-4,-3-1 4,1 2-4,-4-1-1,-1 3 0,-1 0-6,4 0 0,0 0 0,-2 3 1,-1 1-1,2 1 1,-5-3 2,-1-1 1,-2 1 1,-1-2 1,-3 1 0,1 2-6,1 2 3,0 3-4,2 1 2,-1 3 5,-2 0-5,-1-5 3,1 1 1,-1-3-1,-1-2-3,0-3 1,0 1-2,0 1-32,0 1-65,0 2-93,2 1-19,3 0-139,3-3-129</inkml:trace>
  <inkml:trace contextRef="#ctx0" brushRef="#br0" timeOffset="10560.06">4257 2146 410,'0'0'99,"0"0"-36,0 0 103,0 0-78,0 0-31,0 0-37,0 0 9,0 0 22,0 0 0,0 0 0,0 0 2,0-1-14,0-1-16,0 1-1,0-3-4,0 1 7,0 3 2,0-3 4,0 0-15,0 0-6,2-2-2,-1-1-1,2 0 5,1-4-5,1-2 6,0-1-5,5-1 2,-4 0-2,-3 2-4,5 0 3,-5 4-2,4 3-2,-3 1-3,1 1-5,1 1 5,0-1-4,7-1 3,-1 0 2,3 3-2,0-2 1,1 1 0,-1 0 0,0 2 0,-3 0 0,-1 0-1,-4 0-2,-1 0 2,0 0 1,5 0 0,2 0 4,2 0 1,1 0-4,-1 0 0,-2 0-1,-6-1 0,2-1 2,-8 2-2,-1 0 0,0 0-2,0 0 1,0 0-9,0 3 10,0 5 6,-3 6-6,-4 2 4,0 2 2,-4 4-2,-1-3-1,1-2 3,-4 0-6,1-3 7,0-5-5,0-1-1,0 1 3,-1-2-4,-2-2-13,1 3-49,3 1-37,2-5-38,8 0-30,3-4-145,0 0-173</inkml:trace>
  <inkml:trace contextRef="#ctx0" brushRef="#br0" timeOffset="11279.69">4538 2285 445,'0'0'55,"0"0"98,0 0-13,0 0-60,0 0-8,0 0-24,22 0 14,-7 0-3,3 0-20,0 0 7,-1 0-8,-3 0-14,2 0 1,0 0-11,-1 0-1,1 0-1,-3 0 0,-4 0-8,-4 0 1,-2 0-2,-3 0-3,2 3 0,-2 0 0,0 4 0,0 2 1,0 1 4,0 4-4,0 1 0,2 3 2,2 2-1,-2 2-1,-1 0 0,-1 2 0,0-3 3,0-2-3,0-2 1,0-4 4,0-3-1,5 0-3,-2 0 2,2-1 3,2-2 3,-1-2-7,-2-2 4,-2 0-7,-2 0 1,0-3 2,0 2-1,0 1 0,-5-2 7,-14 3 19,-5-1-12,-8 0-6,0 0-5,2-3-2,0 0-1,5 0-1,5 0 3,1-11-1,4-1 2,3-1-5,2-1-4,3 5-10,5 1-15,2 4-9,0 1-39,0 3-111,10 0-163,1 0-210</inkml:trace>
  <inkml:trace contextRef="#ctx0" brushRef="#br0" timeOffset="12090.5">4329 2689 742,'0'0'74,"0"0"69,0 0-46,0 0-65,0 0-20,0 0-11,0 21 7,0-8 9,0-1 2,-3 3 3,1-1-1,2-1-6,0 1 2,0 0-4,0-1-9,0-1 2,0 0-6,0 2 5,0-2-5,0-3 2,0 2-2,0-5 5,0-2-3,0 3-1,0-5 1,0 2-1,0-1-1,0 4 4,0 0-3,0-1 0,0-1 0,0 1 0,0-3 0,-9-1 6,-5 1 5,-5-1-4,-3-2-6,1 0 2,3 0-1,-1 0 1,3 0-1,2-7 3,-5 3 0,2-3 2,3-1-4,0 1-1,2 2 0,2-1 0,2 0 7,1 1 0,-2 2-7,3-2 4,3 2-1,0-1 3,3-1 4,0-2 0,3-4-10,9-2-3,6-1 17,-5-1-5,-1 0 19,-4-1-6,-1 1-2,0-4-7,0-3-2,2-1 0,7-2-10,-3-2 4,1 3 18,-4 2 6,-2 2-14,-1 4 0,-5 5-1,-2 5-13,0 1 0,0 2-3,0 0-1,0 2-5,0 1-28,0 0-61,0 1-85,0 10-204,-11 1-188</inkml:trace>
  <inkml:trace contextRef="#ctx0" brushRef="#br0" timeOffset="12861.99">3968 2660 309,'0'0'408,"0"0"-381,0 0 89,0 0-37,0 0-25,0 0-26,-17 8-14,4-5 3,1 1 6,-3 1-4,5-1 2,-1 0 4,1 2-10,4 2-4,3-1 0,-2 2 0,1 0 1,-3 2 1,4 0 2,-4 2-7,0-4 1,-2 0 1,0-4 3,2-1 0,1-2 0,1-2 2,-1 0 8,-5 0-1,3 0-11,-1 0-4,-4-6 4,2 2-7,1-1 4,4-2-1,0 0 10,4-3-4,1 4 1,1-2-1,0 2-4,-2 0-3,-1 1 1,-1-3 0,-3 2-2,-1 0-5,2-1 3,1 1-2,1 0 0,-3 1 0,2 1 2,1-2-2,-1-1 0,-1 4-1,0-3 1,-1 1-4,4-1 6,0 1-1,3 0 8,0-1 4,0-1-7,9-1-5,9 0-1,2-1 6,2-2-3,0-1 2,5-2 6,4 1-2,3 1 2,-1 0-7,-3 6-1,-6 0 4,-10 3-8,-6 3-1,-2 0 0,-4 0-4,-2 0-10,0 2-77,0 7-59,-8 3-138,-10-4-252</inkml:trace>
  <inkml:trace contextRef="#ctx0" brushRef="#br0" timeOffset="13529.6">3750 2450 441,'0'0'255,"0"0"-213,0 0 103,0 0-83,0 0-37,0 0 12,-9 0-6,-7 5 5,2-2-10,-2-2-12,2-1 6,3 0 7,0 0 18,2-7-3,-1-3-1,4-1-7,0-1-4,1-1-1,1 1-17,2 0 0,-1-3-2,1 1-1,0-1-5,-1 1 2,0 3 4,0 0-7,3 6 2,0-1-4,0 3 5,0 3-1,0-3-3,0 3 2,0-2 0,0 0 1,0 2-2,6 0-2,7 0-1,1 0 1,7 0 3,-1 0-1,0 4 8,0 1 3,-3-1 5,1-1 2,-2 1-8,-2 0-5,2-2 0,-1-1 0,3-1 0,0 0 1,1 0 1,-5 0 1,-4 0 0,-1 0-4,-4 0-4,1 0-1,2 0 2,0 0-2,3 0-1,0 0 2,3 0-2,-2 0-1,6 3-3,1 0 1,-4 4-44,1 2-138,-4-5-158,-4-2-383</inkml:trace>
  <inkml:trace contextRef="#ctx0" brushRef="#br0" timeOffset="19305.74">3777 1034 594,'0'0'146,"0"0"-121,0 0 75,0 0 13,0 0-37,0 0-26,15-19-28,-8 19-22,1 5 1,4 10 4,1 9-2,2 1 4,-2 3-1,-2 0 4,-2 3-2,1 2-1,1-2 5,-2 1 6,1-3-9,4 2 6,-4-2-6,2-4-8,0-1 2,0-1 2,-3-3-5,-2 0-1,2-1 1,0 0 1,-3-2 1,3-2-1,-2 0-1,5-1 0,-4 0 0,1-1 0,3 0 5,-3-2-4,1 1 0,-1-4 0,2 1 0,-1 2-1,6-1 0,4 2 2,-2-2 0,1 0-1,-2-1 2,2-1-2,-4 2-1,4-2 0,-3 3-2,0-5 3,0 2-1,-1-3 1,1-1 1,1 0-1,-1-2 2,2 0 3,-2-2-5,1 0 1,-1 3-2,0-1-1,-2 1 1,1 0 0,-2 0 1,1-2-1,1-1 4,-2 0-3,3 0 5,1 0-1,4-7-4,-2-1 11,2 0-3,-3 2-1,1 3 1,-2-2-5,-1 2-2,-4-1-1,3-1-1,-3-3 6,3-1-3,1-4-1,-2-3-1,5-2 7,-1-2-5,0 0-1,-2 2 0,-2 1-2,-1 3 7,-4-2-5,0 1 1,1-1-2,-2-1 0,4 0-1,3 0 0,-3 0 0,1 1 0,-2 2-1,-4 3 1,-1-1 0,1 2 0,-1 0 2,2 0-2,1 1 0,1 0-1,-2 2 1,-2-1-1,1 5 4,-1-1-3,-3 2 0,-3 1 0,0 1-7,0 0-1,0 4 6,0 12-3,0-5 5,0 0 2,0 0 1,0-1-1,0 0-2,0-1 0,0 2 1,0 0-1,0 3 2,0 1 0,0 4-1,-5 1 2,1 2-1,-3-1-2,4 1 1,0-1 0,1-2 0,2-1-1,0-2 0,0 1 5,0-1-5,0 0 1,3-1 0,2-1 0,1-1 0,2-1-1,0-2 1,4 0-1,0 1 3,0-2-2,0-1 0,4 2 1,-2-1-2,5-1 0,-3 1 6,1-4-5,1 0 0,0-1 2,-2-1-2,1 2 5,-3 0-4,-3-2-1,7 1-1,-3-1 1,4 4 0,0-2 1,1 0 0,-1-3 1,3 1-2,-2 0 4,4-2-3,0 1 11,1-1-6,-2 0-3,-1 2 1,0-2-3,-5 3 0,2-1 0,-3 0 1,1 0-1,2 2-2,-1-2 3,3 0-2,1-1 0,-2 0 3,-2-1-2,-5 0 1,-3 1-1,-2 1 1,-2-2 2,-1 1-5,-1 1 0,-2-3 0,2 4 0,-1-3-1,0 3 2,0 1-1,-2-2 0,-1 2-3,0 2 3,0 0 1,-14 3 2,-6 2 7,-10 2-5,-4 1 1,-5 2-4,-6 1 1,3-1 0,4 0-2,2-3 0,3 2 0,-1-2-1,1 1 0,-1 0-1,-1 1 1,1 1 1,-1 0-1,12-1 2,2-3-2,9 0-3,2 3-4,4 1 5,-2 3 1,2 1 0,-1-1 1,-2 1 0,1 2 0,-3-1 1,3-1 2,2-4-3,3-1-4,3-2-4,0 2 5,3-4 3,6 2 1,0-1 0,1-1-1,1 4 0,2-1-2,-2 1 1,-1 1 0,2-3 1,0 2 3,3 1-2,-2 0-1,-3 0 1,6 2 0,-6-4-1,3-1 0,0-2 0,3 3 2,2-3-3,0 0 2,1 0 2,1-2 1,-4 0-4,-4-3 1,0 0 0,-4-2 0,-3-1 0,0 2 4,-5 1-9,3-3 7,-2 4-3,1 1 2,-1-1-1,-1-1 0,0 0-1,0-1 0,0 1 5,-3-1-4,-7 2 4,-2-3-2,-2-1-1,1-1 1,-5-3-3,6 0 2,0 0 4,3 0-4,-4 0-1,4 0-1,-3 0 0,-3 0 0,-1 0 1,-2 0 0,-4 0 0,0-3-1,-3 0 0,4 1 0,-4-1 0,5 2-1,-5-1 0,1-1 1,-1 3-1,-3 0 1,3 0-1,-3 0 0,4 0 1,1 0 0,-1 3-1,0 4-1,3 5 0,-1-2 1,-5 5-1,-3 0 1,3 3 0,0-1 2,8 0-3,1 0 2,6-1-4,-1 2 3,2 2 1,2-2 0,6 1-2,-1 1-3,4-2 4,0 1 1,0 1-1,0 0 1,0 0 1,0-2 0,0-1 0,0 1 1,0-1-2,-3 2 0,3-4-1,-2 2 1,0-3 1,2-2-1,0 2 2,-1 0-4,1-1 5,0 0-3,0 1 0,0 2 0,-1-2 0,-1-3 0,1 3 0,-1-1 0,-1 0 0,-1 1 2,-2-2-2,-6-1 5,4 2-5,-2-3 0,-3 1 5,-1-2-4,1 0 0,2-2 1,1-3-1,1-1 0,3-1 1,2-2-1,0 0 3,-2 0 4,-2-2-5,0-10-2,-1-1 3,-1-3-4,5-2-1,-1 0 1,2-1 0,2-1 0,-1 2 0,2-2 0,1-3-3,0 0 3,0-4 1,0-1 0,-2 0-1,-2 1 0,0 1 1,-1 4-1,-1 2 0,-2 1 0,-3-1 0,-3 0 0,-5-2-1,1 3 1,-3 2-2,2 3-3,2 3 1,-4 3 2,2 4-5,-8 4-1,2 0 2,-2 0 4,2 0-6,-2 0 8,0 7 0,3 5-1,-3 1-1,3-2 2,-1 4 2,3 0-2,2 2-2,4 6-3,1 1 5,0 3-2,1 2 2,0-1-1,-3 0 1,2-3 1,-1-2-1,1-1-4,1-2 4,3-4 0,3 0 1,4-1-2,-1-3 0,5 2 1,0-1 0,0-1 0,0 1 0,0-4 0,0 1 0,0-4 1,0-5 0,0 2 2,0-3-1,0 0 4,0 0 2,-6 0 1,2 0-2,-1-4-4,0-4-2,0 0 0,-1-4-1,1-2 0,-2-3 0,0-7-1,2-2 1,0-6-2,5 1 1,0-1-1,0 0-1,0 1 3,0 5 0,0-2 2,-3 1-2,-3 0 1,-5 0 0,0-3-1,-1 1 1,-5 1-1,3 3 0,-3 3-1,0 4 1,-3 5-2,-1 2 0,-4 5 0,-3-1 0,-2 7 2,1 0 0,3 0-6,2 0 6,3 10-2,0 0 0,3 3 2,-4 0-2,-2-1 2,-1 0-3,3 0 3,0 1 2,1 0-1,5-1-1,1 1 0,1-1 1,0 2-1,0 1 0,-2 0 0,0-3 1,2-2 0,2-1-1,4-6 1,0-1 1,2-2 0,1 0 3,1 0-2,1 0-2,-2-2 2,1-6-3,4 2 0,0 0 0,0 1-4,0-1 0,0 0-3,0-4 2,0 0-10,13-3-4,2-3 1,0 1 15,2-2 1,-4 1-1,-4 1 3,0-2 4,3-3-3,-2-1-1,-1 0 0,-2-2 1,-2 0 1,-2-4 0,3 0 1,-1 0-3,-2-3 1,2 2 4,-5-2-2,0 0 2,0 0 2,0 2-5,0 0 7,-4 3-3,-2 1 4,-1 1-4,2 2-5,-1 0 3,-6 1 3,0-1-2,-7 1-5,-5 0 1,-4 0-1,-5 1 0,1 7-5,1 2 4,0 1 1,3 2 1,2 0 0,4 0-1,1 2 1,6-2-1,-4 1 1,1 2-1,6-3 0,1 4 0,-2 1 0,1-1-1,-1 3 1,-4 0-5,2 0 5,2 0 0,2 0-2,4 0 1,1 0 1,3 0 0,-2 0 0,-1 0 0,-1 0 0,3 0 1,1 0 1,1 0-1,2 0-1,0 0-1,-1 0 1,1 0 5,0 0-3,0 0-1,0 0 1,0 0-4,0-4 2,0-4 0,0 2 0,0 0-5,0 2-6,0-1-11,0 0-6,6 0 6,4-2 11,2 1 2,7-3 5,4-2 4,2 0-5,1 2 3,-1-2 2,-3 2 0,1 0 1,2-1-1,1-1 0,8 0 1,0-3 1,2-1-2,-2-2 1,-10 2 1,-2 0 2,-9-1 4,-5 0-2,-2-2 12,-3-5-12,0-2 4,0-3-5,0-2 13,1 1-16,-1 0 8,-3 4 4,0 2-9,0 1-1,0 2 4,-3 1-3,-10 2 1,-1 0-3,0 3 5,2-1-3,-3 2-3,6 0 6,-3 3-6,-1 0-1,-1-2 2,-4 2-1,-5-2-2,3 0 0,-4-1 0,0 4-1,1 2-1,7 0 2,0 0 1,7 4-1,3-3 0,3 2-29,3 0-49,0-1-63,14-2-219</inkml:trace>
  <inkml:trace contextRef="#ctx0" brushRef="#br0" timeOffset="21240.72">5018 1590 524,'0'0'121,"0"0"-79,0 0 43,0 0-4,0 0 9,49-89-54,-22 51-20,6-11 3,5-10 6,-2-7 14,0 1 5,-3 1-23,0 9 18,0 6-10,1 6-15,6 8 4,2 7-8,0 4-8,1 4-2,-6 6 0,-5 2-1,-10 4 1,-8 2-1,-3 3 1,-6 0-6,-4 1 1,-1 0-10,0-1-3,0 2 5,0-2-9,0 2 0,0-1 1,0 1-9,0 0-4,0-2 0,-4 0 9,-9-1 1,-3 3 6,-6 1-9,-6 0-4,-8 0 17,-6 0 3,-1 2-15,-5 6 4,-1 1 22,7 2 4,5-2-3,13 0 5,12-4 0,9-2-3,3-2-3,0-1 0,21 0 15,12 0 18,6-10-24,-1-7-8,-2 2 1,-12 1 0,-6-1 1,-3 1 8,-5 4 16,-4 3 6,-4 4-4,-2 3 11,3 0-12,3 3-28,4 17 6,4 8 14,2 6 10,-1 2-20,1 1-6,-2 4-4,2-7-29,-4-4-197,-4-10-426</inkml:trace>
  <inkml:trace contextRef="#ctx0" brushRef="#br0" timeOffset="22072.7">6314 849 812,'0'0'43,"0"0"-42,-16-90 53,-11 69 5,-4 10-12,-5 8-38,-3 3-3,2 14-6,7 14-3,10 8 2,13 3 0,7 0 0,18-3 1,12-5 21,1-6 14,-3-5 13,-4-2-11,-10-3-17,-7-3-13,-5 0-3,-2-2-4,0-4-3,-11-2-28,-4-4-18,-1 0 2,8-3 30,7-15 4,1-8 3,9-8-19,24-3-1,6-5-31,4 2 25,-4 2 22,-8 1 14,-7 6 2,-5 3 2,-5 1 26,-5 2 15,-1 4 4,-5 2-6,0 6 12,-1 6 20,-2 5-15,0 2 7,0 0-25,0 17-41,0 11 0,0 10 17,-4 2-5,-1 1-13,-1-1 0,0-2 0,-3-5-37,3-3-77,-6-4 15,5-8-17,2-7-45,4-6-56,1-5-35</inkml:trace>
  <inkml:trace contextRef="#ctx0" brushRef="#br0" timeOffset="23056.56">6438 926 472,'0'0'102,"0"0"-68,0 0 75,98-63-7,-74 48-37,-4 1-38,-4 1-5,-7 0 9,0 0-15,-2 3-13,-4-1 18,-3 5 1,0 1-5,0 3-6,-3 2-11,-10 2-2,-2 15 2,-3 5 0,6 4-2,2 1-3,10-2-7,0-8-12,0-5-8,18-7 4,1-5 26,2 0 2,3-11 5,-2-3 2,-4-3 8,0 1 6,-5 5-6,-2 1 3,-2 6-11,-5 4-4,1 0-3,-2 0-9,4 0 9,-1 7 0,2-2 0,5-4 3,5-1 3,9 0 10,3-6-9,-2-10 0,-4-1 0,-8-5 7,-7-1-4,-6-2 2,-3-3-8,-3-1-1,-15 3-2,-2 2 0,1 6 1,3 9-1,7 4 9,0 5-9,5 0-1,-1 10 0,4 13 0,1 7 0,0 2 0,3 1 0,7-4-4,1-2-39,-1-5-9,-1-5-24,-5-8-27,1-3 9,-4-6 36,0 0 58,3-1 6,2-13 15,4-3 28,2 0 4,3 1 17,3 0-11,0 4-25,-6 3 3,0 4 0,-6 0-13,0 4-7,0 1-10,1 0-5,2 0-1,1 6-1,1 8 1,1 1-1,0 0 0,0 2 0,-3-3 0,-2-3 0,-2-5 0,-3-6 0,2 0-3,1 0 3,3-8 6,3-8-5,2-1-1,0 0 1,4 2 0,-2 4 10,2 3 10,3 8 13,-2 0-11,4 0-4,-7 12-5,-3 4-6,-9 0-3,-3 1-4,0-3 1,-3-3 1,-10-5 0,1-4 11,0-2-6,6-2 10,3-15 23,3-5-19,0-2 11,17-2-29,13-5-4,8 4-19,-1 7-123,-4 3-174</inkml:trace>
  <inkml:trace contextRef="#ctx0" brushRef="#br0" timeOffset="27135.27">4211 2198 106,'0'0'64,"0"0"-31,0 0 44,0 0 5,0 0-11,0 0-21,-1-28-8,1 22 0,0-1-6,0 1-16,0-2 3,0 0 10,0-1 6,0-1 11,-3 0-12,1-1 4,-4-3 0,-2-2-15,-2-3-1,0-2-5,-5-1 1,1 0-16,0 4-2,-3 1 1,-1 2-1,2 6-4,-2 0 0,3 2 0,-3 2 0,1-2 5,0-1-5,-7 0 0,6 2 0,-9-2 0,-4 6-1,-6 1 1,-3 1-1,5 0-14,-1 3 14,9 11 1,2-1 0,8 1-1,3 1 0,3-1 1,2 0 0,2 4-1,1-1 1,3 2 0,0 2-2,3 0 2,0 0-5,6 1 4,9 0 0,4-3 1,-1-2 1,-3 0 2,0-2-1,-5-1-3,1-3 2,-1 0-1,4-3 1,6-2 1,6-3-2,2-1 4,5 0 6,-2-2-6,-4 0 8,-6 0-5,-8 0 0,-5 0 5,-5 0 0,-3 0 1,0 0-2,0 0-1,0 0-3,0 0-2,0 0 4,0 0-7,-3 0-2,-8 0-5,-5 0 5,-4 0 4,-3 0-2,-7 0-2,0 0-1,-1 1 1,1 3 0,3 1 0,2-3 1,1 3-1,6-2 0,-4 2 0,1 0 0,1 4 0,-1 1 0,1 0-1,2 2 0,4-3 1,4 3-1,2-4 1,3 2-7,3-1 6,0 2 1,1 1 0,-2 1 2,3 4-2,0-2 0,0 2-1,0-2 1,0-1-1,8 0 1,2 0 1,0-1 1,-1 2 0,3 1 3,-1-1-5,-2 2 0,1-4 1,-1-2-1,-3-3-2,9-5 2,0-3 0,4 0 7,5 0 1,-1-4-7,0-1 6,-2-2-6,-6 1 10,0 3-7,-4-2 2,2 5 1,-3-5-4,-1 3-1,-1 0-1,-1-1 0,-4 1-1,2 2 0,-4 0 0,-1 0-1,0 0-1,0 0-7,0 0 6,-9 0 3,-6 7 0,0 2 3,-2 0-3,6-3-4,3 2 1,0 1 1,0-2 2,-1 2 0,-1 2 1,1-2-1,1 3 1,1 0-2,0-2 1,2 4-3,5-2 2,0 0-1,0 2-1,0-2 3,5 1 1,3-1 0,3 0-1,4-2 1,3-2 1,4-1-2,6-3 4,2-4-1,6 0 5,-5 0-5,1 0 0,-7 0 1,2-4-2,-5-3 0,-1-1 2,-1-1-3,-1-1 0,-4 1 3,-3 1 2,-4-3 1,-3 0 14,-5-1-12,0-2 0,0 1 2,0-1-8,-2-3 0,-5 0-2,3 1 0,-2 3-1,6 6 5,-2 3-4,2 4 1,0 0-2,-1 0-8,1 0-17,0 1 13,0 11 10,0 3 2,0 2 0,1 2 0,4 0 1,-2 1-1,0 1 0,-2 1-4,1-2 4,2 1 3,2-5-3,2 0-5,8-3 5,2-2 1,-1-1 3,0 2-4,-2-2 1,0-3 1,0 0-2,-2-2 2,1-3-1,4 1 0,4-3 1,5 0 7,4-5-8,-1-6 3,-3 3 2,-6-2 6,-3 1 0,-6 0-1,-1-2 1,-6 1-5,4-4 3,-3-4-3,-1-2-4,0-1-2,0 0 2,-5-1 1,0 3 3,0 2-3,0 0 4,-10 0-8,-7 2 2,-2 1-4,-1-2 4,-1 3-4,2 4-4,4 3 6,3 4 0,2 2-4,2 0 2,2 0-2,0 0 3,-2 0 1,6 5 0,2-5 0,0 2-2,0 2-3,0 1-9,12-2 6,3 4 8,7-2 4,2-4-1,4 1-2,2-2 3,0 0 2,-6 0-5,4-2 4,-4-4-5,4-3 2,0 0-2,1-1 2,-1 0 1,-1 0-1,-2 3-1,-8-1 5,1 1-2,-6-2-1,-2 0 3,-1-2-3,2-3-2,-2 1 3,1-2-1,-4 1-3,0 2-1,-3 1 1,0 1 6,-3 0-4,0-2 2,0-2-4,0-3 0,0 0 0,0-1 0,0 2 1,0 1-1,0 2 0,-3 2-2,-6 1 5,-4 0-6,-2-1 4,-3 1-1,1 0 3,0 0-2,1 1-1,-1 4 0,0 1 0,-3-1-5,2 5 4,-1 0 0,-1 0 0,-1 0 0,4 0 1,-2 5 0,4 1 0,2 0 0,4-1-1,7-1-1,2 1 0,0 0-2,0 2-1,0 3 5,0 1-1,0-1 1,2-3 2,1-1-2,-2-2-1,2-1-1,-1-3-1,-1 0 2,1 0 1,-1 0 4,3 0-1,-1 0-1,0-3 0,0-2 2,-1-3 0,0-1-4,-2-3 0,4-3 0,-4-2 0,0-3 0,0-1 2,0 0-5,0 4 3,-8 1-2,1 5 2,-2 2 0,2-2 1,-1 3 3,-2-3-4,1 0-1,-5 3 1,0-4 0,-4 3 0,1-1-4,-2 1 4,5-1 2,-3 2-1,0-1-1,4 3 1,-1-1-1,-2 0 1,4 2-1,-2 1 0,0-1-1,0 2 1,-2 3-7,1 0 6,0 0 0,3 0-3,2 0 1,2 7 1,2 6-3,6 4 3,0 0 2,0 4 0,0-4 0,0 3 0,0-6 0,8 1 0,9-6-6,10-4-130,6-5-195</inkml:trace>
  <inkml:trace contextRef="#ctx0" brushRef="#br0" timeOffset="28883.49">4739 2213 118,'0'0'10,"0"0"-1,0 0 73,0 0-18,0 0-23,0 0-35,4 0 21,-4 0 33,0 0 3,2 0 3,-1 0-9,2 0 0,2 0-15,4 0-4,3-6-32,0-2 6,4-2-1,5-2 12,6-3-5,11-7-9,7-3-8,6-3 0,13-6 2,7-5 0,16-2-3,6-5 0,10-4 0,10 0 2,8 0-2,4 2-1,1 4 0,-1 3 2,-3 5 1,-2 7-2,-4 5 5,-3 4 5,-6 5-1,-8 1-9,-7 5 0,-14 4 1,-14 2 1,-13 3-2,-15 0-1,-9 0-1,-10 0 1,-6 0-12,-6 0-13,-4 0 16,-1 0 10,0 0 4,0 0 4,0 0 7,0-4-6,0 0-9,-4 1 0,2 0-3,-1-2 4,-2 0-1,4 0 0,-2 1 0,3-1 0,0 5 2,0-3 0,0-1-2,0-1-3,0 0 2,1-3 1,5 1 4,-1-3 4,4-2 13,-3 0 0,-2 1-1,1 1 10,-2 5-12,-3 5-1,0-3-12,0 3-4,0 0-2,0 0 2,0 0 0,0 0-1,0 0 2,1 0 1,-1 0-1,4 0 11,6 0 7,6 7 6,5 1 4,1 1-12,-5 0-1,-4 4-11,-7-4 3,-6 2-7,0 1-1,-5 2 0,-15 1 8,-4 2 3,2 0-11,2-3 0,8-2-1,8 2-11,2-1-79,1-1-91,-4-5-207</inkml:trace>
  <inkml:trace contextRef="#ctx0" brushRef="#br0" timeOffset="29271.81">7355 1542 350,'0'0'377,"0"0"-328,0 0 37,0 0 30,0 0-27,0 0-42,73-22-39,-53 44 0,-2 5 5,-5 2 4,-4 0-5,-9 0-9,0-5-2,0-4-1,-11-6 6,0-4 2,2-7-3,1-3-4,4 0 8,4-8 2,0-11-3,0-8-6,9-4-2,7-1 0,5 3 0,3 5-6,1 6-14,2 7-42,3 6-113,-2 5-101,-5 0-64</inkml:trace>
  <inkml:trace contextRef="#ctx0" brushRef="#br0" timeOffset="29768.74">7725 1581 542,'0'0'243,"0"0"-233,0 0-4,0 0 24,0 0 21,0 0-6,12 73-27,0-51-9,3-5 15,1-5 0,2-5-13,2-7 20,-1 0 9,-5-10-12,3-9-9,-6-4-6,-7 0 1,-4 1-6,0 5-6,-15 6-2,-9 5-3,-1 2 0,1 3-10,6 1-6,8 0 5,7 0 10,3 0-2,0-5 6,17-2 24,12-6-4,4-4-7,1-5 26,4-3-9,-4-3-2,-2-2 1,-3-1-3,-5-3 2,-6 3-14,-8 1 0,-5 10-3,-5 6 1,0 11-1,0 3-11,0 3-3,0 24 3,0 16 0,0 12 2,3-1 7,1-1-9,2-7 7,-4-7-7,7-2 0,0-6-5,2-3-41,-2-8-75,-1-3-60,-4-6-150,-4-11-230</inkml:trace>
  <inkml:trace contextRef="#ctx0" brushRef="#br0" timeOffset="30224.77">8165 1538 961,'0'0'109,"0"0"-106,0 0 18,87-46 21,-80 46-15,-6 0-27,-1 12-2,0 5-9,0 4 11,0 1 0,0 4-1,0-3-1,5 1 1,12-5 1,0-6 4,3-5-1,-6-6-3,-1-2 1,-6 0 5,-1-6-1,-6-11-5,0 0-10,0-1-9,0 1-1,0 3 18,0 1 2,0 3 1,17 5 0,5 2 13,6 3 3,4 0 8,-4 1 1,-3 13 8,-8 5-10,-6 1-13,-6 2 0,-5-1-9,0-4 3,0-5-3,-3-4 0,1-6 6,1-2-2,1 0 9,0-10 0,0-4-15,0-6-6,0-1-102,3 1-98,-3 3-246</inkml:trace>
  <inkml:trace contextRef="#ctx0" brushRef="#br0" timeOffset="33968.31">9727 1194 740,'0'0'61,"0"0"-34,0 0 80,0 0-44,85-34-2,-36 27-15,11 0-13,6-2-5,0 3 1,0 1-5,-5-1-9,-11 2-5,-9-2-3,-14 1 3,-7 2-4,-9 0-3,-5 0 6,-6 2 6,0 1 3,0 0 2,0-2 3,0 2-6,0 0 0,0 0-4,0 0-3,0 0-6,0 0-3,0 0-1,0 3-11,0 16 3,2 10 8,1 11 7,0 9-3,-2 4 2,-1 5-2,2-5-1,-2-5-2,0-9 1,0-6-1,0-8 2,0-8-2,0-7 0,0-5-1,0-3 1,0-1 1,0-1 3,0 0 4,0 0-2,0 0-4,0 0-3,-3-6 0,0 2-6,-2-4-1,1 0 2,2-3-1,-1 1-1,2-2 7,1-2-1,0-1 1,0-4 0,3 2 0,6-2 0,0 4 1,4 4 2,-1 0-3,6 5 0,3 3-5,9 3 4,10 0 2,5 17-1,1 7 2,-6 6-2,-9 0 2,-11 4 1,-8 0-3,-10 2-6,-2-2 6,-10 1 0,-15-1-2,-9-4 1,-4-4-3,-3-3-23,2-6-17,5-6 5,8-5-5,9-6 14,8 0 30,6-18 6,3-7-1,0-3 8,14 0 16,6 3 8,5 3-6,7 8 2,3 7-16,8 7-9,-1 0 0,-1 17-7,-4 9-1,-6 6 0,-9 2 0,-5 0 0,-6-1 0,-9-6-2,-2-3-13,0-4-2,-8-6 6,-14-4-1,-8-5 6,-5-3 6,-8-2-8,-5 0-1,3 0 9,1 0 3,11 0-3,13 0 1,13 0-1,7 0 0,19-4-5,23 0 3,11 1 2,4 2 2,-6 1 0,-11 0 8,-7 0-1,-6 8-7,-5 3 3,-5 4-1,-8 2-4,-6-3-7,-3 2 7,0-3 1,-15-5-1,-6-1 4,0-2 0,2-4 0,1 1-2,4-2 0,7 0 3,1 0-2,4 0-1,0 1-2,2 2-2,0 2-6,0 5 7,0 3 2,0 7-1,0 5 9,4 5-4,6 2-2,2 2 3,3 2-1,0-4 12,1 2-8,-1-3-7,-1 1 16,-5-6-6,-2 1-3,-2-2-3,-1-2 0,-4-1 5,0-7 0,0-6 1,0-6-6,0-3-3,0 0-2,0 0 6,0 0-5,0 0 11,0 0-3,0 0 2,-10 0-1,-8 0-2,-9 0-3,-17 0-6,-13 0 4,-12 0-4,-7 0-3,-3 0-10,12 0-40,12-4-7,19-4-11,15-3-56,21-6-56,0-5-64,28-6-312</inkml:trace>
  <inkml:trace contextRef="#ctx0" brushRef="#br0" timeOffset="35662.53">11705 1117 478,'0'0'90,"0"0"-65,0 0 88,0 0-10,0 0-69,0 0-7,-114-21-5,69 28-4,0 0 3,4-2 4,6-4-7,10-1-10,12 0 6,4 0 23,5 0 21,2-1 5,1-2-14,1 3 5,0 0-20,0 0-19,0 0-15,0 9-22,14 16 22,4 9 5,2 7 7,-4 4-4,-1 2 4,-4-1-4,-4-3 6,-1-11-4,-3-6-7,0-8-1,0-4 0,0-6 0,-2-2-2,1-6 2,-2 0 1,0 0 4,0 0 2,0 0 10,0-5 6,0-4-15,-6 1-8,-12-3 0,-3 0-2,-6 4 0,-3 3-7,4 4 3,2 0-5,5 11 2,3 9 2,2 7 0,3 2 5,4 2-1,7 1 0,0-3-1,20-1-3,21-4 4,17-6 2,8-6-1,2-8 7,-7-4-5,-13 0-2,-15-6 3,-12-7 0,-11-1 2,-5 0 3,-5-1-1,0 0-7,-21 3-6,-8 5 0,-3 5-4,-3 2-7,1 3 3,4 13 10,3 3-1,9 7 2,4 2-2,8 1 5,6 1-3,0-5 2,13-1 2,16-7 2,5-2 0,6-7 10,0-4-5,-2-4 3,-9 0-5,-8 0-1,-9-2 2,-11-6 2,-1-2 5,-4 3-14,-22 5-13,-7 2-7,-5 0-1,1 12 4,4 10 9,8 6 6,9 4-3,11 0 3,5 2 2,0-1 0,19-5 7,3-4 6,1-4 0,1-5-3,-6-2-7,-5-4 1,-1 1-4,-6-3 0,2 5-1,-4 3 1,1 0 0,2 4 2,-3 0 2,2 3-2,-1-2-1,1 4 2,-1 0 7,0 0 1,0-1-7,1-6 6,-2-4-3,-1-6 2,2-2-6,2-2 1,2-3 6,7 0 17,14 0 21,10-8-11,7-6-10,7-1 3,5-2-17,2 2-13,-6 0-2,-11 2-121,-19 1-231,-20-5-727</inkml:trace>
  <inkml:trace contextRef="#ctx0" brushRef="#br0" timeOffset="38860.91">4348 2181 416,'0'0'108,"0"0"-44,0 0 74,0 0-14,0 0-26,0 0-31,0 0-17,0 0-10,0 0 3,0 0-13,0 0-4,0 0-15,-1 0 0,-9 0 4,8 0-15,-3 0-1,2 0 1,2 0-1,-1 0-9,2 1-38,0-1-14,0 0-19,0 0 1,0 0-27,0 0-57,0 0-56,0-1-127</inkml:trace>
  <inkml:trace contextRef="#ctx0" brushRef="#br0" timeOffset="39376.24">4700 1591 548,'0'0'40,"0"0"-24,0 0 106,0 0-17,0 0-19,0 0-47,5-18-27,-5 16-5,0 2 7,0 0-11,0 0-3,0 0-1,0 0-11,0 0-13,0 0-36,0 0-27,0 0-17,0 0-33,0-4-129</inkml:trace>
  <inkml:trace contextRef="#ctx0" brushRef="#br0" timeOffset="39945.64">4827 1551 918,'0'0'0,"0"0"-261,0 0 39,0 0 50,0 0-31</inkml:trace>
  <inkml:trace contextRef="#ctx0" brushRef="#br0" timeOffset="44993.87">4626 1581 128,'0'0'0,"83"12"-24,-44 3 15,-5 4 7,-2 6 2,-1 5 0,0 4-4,2 2 4,0 4 17,1 1-7,-2 0-8,-10-5-2,-2-2-33</inkml:trace>
  <inkml:trace contextRef="#ctx0" brushRef="#br0" timeOffset="68578.05">13241 5598 506,'0'0'56,"0"0"31,0 0 40,0 0-40,0 0 4,0 0-27,0 0-13,0 0 1,0 0-6,0 0-10,0 0-9,0 0-11,0 2-3,6 1 14,1 3 4,4 0-5,1 2 3,3-2-3,0 4-5,0-3 9,4 1-5,0 1-3,1 2-6,2 2 7,-1-3-7,2 5-7,-1-1 8,-3 1-12,1 1 5,-1 1-2,0 0 3,-1 0 4,2 0-7,0 0 7,-2 3-3,2-2 0,-5 0-2,1-1-2,-2 0-3,2 2 1,-1 0 1,1-1-3,1 1 6,-3-1-4,2 2-3,1 2 2,1-3-1,-1 1 1,2 1-1,-1 1-1,3 3-2,0 1 2,0 1-3,0 0 4,-1-1-1,0 1 2,1-1-4,-2-1 5,-2 1-1,-2-2-4,-1 0 6,0 0-5,-2-1-2,2 6 3,-2-3 2,1 3 1,1-2-3,0-2 3,0 0 0,2 0-3,0 1 2,-1 1-2,0-3 4,-2 0-2,-1 0-1,-1-1-3,-1 0 0,2 2-1,2 3 3,-1-1-2,-1 1 0,-1 0-1,3 0 0,-3 0 0,0 1 1,-2-5 0,1-1 0,0 2-1,-4-2 1,3-2-1,-3 1 0,0-1 0,1 1 1,-1-3-1,-1-1 0,1 1 0,-2 0 1,3 3-1,-3 3 1,1-2 1,-2 4-2,-1-2-2,-2-2 2,3 2 1,-1 0-1,-2 3 1,1 1 1,-1 2-2,0 0 0,0-1 2,0 1-2,0-1 1,0 1-1,0-1 1,0 1 1,-1 2-1,-4-2 2,-3 1 1,2-1-3,-1-3 1,1 1 3,0-1-5,2-1 2,-1 2 0,2-3 1,0 5-3,2-3 1,1 0 0,0 2 0,-2-1 0,1 0 3,-1-2-3,1-1-1,-1-2 3,2 2-1,-3-3-1,2-3 0,-1 2 1,1-1 1,-2 0 0,0 1-2,-2 0 5,-1-2-6,1-1 0,1 1 1,-2-3 3,2 0-1,-2-1 3,0-4-6,2 2 0,-1-3 3,4 0-1,-2-2 0,1-1 1,2 0-1,-1-2 1,1-3-1,0 0 1,0 0-1,0 0 2,0 0-2,0 0 1,-2 1 0,2-3-1,0-1-1,-1 2 1,1-2-1,0 0 0,0 0 2,0 0-2,0 2 3,0-2-2,0 0-1,0 0-1,0 1 0,0 0 0,0 0 0,0 2 0,0 0 1,0 0 2,0 2-2,0 0 0,0 0 0,0 2-1,0-2 1,0 0-1,0 2 1,0-2-1,0 0 1,0 0-1,0-1 0,0 0 0,0 0 1,0-2-1,0 1 1,0-3-1,0 0 2,0 0 0,0 0 2,0 0 4,1-3 8,2-11-4,-1-9-12,-1-11 0,-1-10 0,0-8 0,-3-6 0,-9-7 0,5 0 0,-1-2 0,4-7 0,1-1 0,-2 0 0,-2 3 0,-2 2 0,-6-1 0,-3-1 0,-3-4 0,2 1 0,-2 3 0,2 0 0,3 2 0,3 5 0,6 6 0,4 7 0,1 4 0,1 5 0,-1-1 0,2-3 0,-3-5-4,-1-3-28,-5 2-20,-8 9-40,-9 8-20,-15 11-54,-12 11-116,-7 5-101,0 1-400</inkml:trace>
  <inkml:trace contextRef="#ctx0" brushRef="#br0" timeOffset="69846.02">11154 4633 700,'0'0'93,"169"-37"-66,-62 25 54,-2 1 11,-10 5 16,-17 4-19,-14 2-37,-12 0-16,-15 0-18,-17 0-18,-17 2 0,-3 4-11,-42 1 11,-25-1 9,-29-3 7,-23-3-16,-9 0-4,-7-3 3,1-13 1,9-1 0,7-3-1,14 1 3,19 2 6,20 3 4,27 6 15,18 3 17,20 5-9,8 0-2,50 8-32,40 11 19,43 2 10,24 3-1,11-3-14,-9 0-8,-18-2 9,-14-4-4,-23-3 0,-19-5-9,-21-2 1,-24-4-4,-27-1 0,-15 0 0,-10 0-7,-42-5 6,-28-9 1,-33-1 0,-19-4-2,-12 2-12,1 4 3,7 3 8,13 10-5,23 0 6,27 0 4,30 0 0,30 5 1,25-1 3,51 0 9,37-2 18,36 0-9,9-2-3,-5 0-5,-18 0-6,-22 0 4,-19 0-2,-26 0-7,-18 0-1,-27 0-4,-15 0-2,-1 0-13,-36 0 1,-30 0 12,-28-5-4,-22-9-2,-13-3-5,1 0 2,8 3 5,18 6 3,30 4 2,32 4-2,26 0 3,14 0 0,39 7 4,33 2 0,28-1 16,11 0-6,-1-4-5,-11 0-7,-14 2-2,-5-1 0,-5 1-12,-6-5-148,-8-1-302</inkml:trace>
  <inkml:trace contextRef="#ctx0" brushRef="#br0" timeOffset="71436.78">11642 7394 839,'0'0'162,"122"30"-155,-29 2 16,19 2 75,10 1-3,3-7-20,-10-2-27,-13-6-22,-21-6 5,-21-2-6,-21-3-2,-22-3-17,-17-3-6,-14-3-16,-39 0 16,-30 0 5,-29 0-5,-13-5-11,-9-4 0,0 1 1,6 0 10,16 1 1,21 4 2,23 2-1,27-2 4,27 3 20,14-3 26,30 3 3,42 0-5,40 0-22,30 0 11,15 0-20,-5 0 0,-20 0-2,-25 0 6,-33 0-3,-24 0-11,-25 0-6,-17 0-3,-8 0-9,-33 0-16,-30 0 8,-34 0 0,-28 0 1,-9 0 9,1 0-1,11 0 8,20 0 4,34 0-4,32 0 6,27 0 1,10 0 8,41 7-8,28 3 14,32 1 2,21-1-5,12-1-7,-5-4 0,-17 1-10,-24-3 11,-29 2-5,-27-1-7,-21-1 0,-12-1-12,-24 1-5,-40 0 8,-40 1 9,-26 0-9,-9 4 1,11 2 8,24 2 3,33-5-2,34-1-1,23-2 5,14-4 5,17 0 0,35 0-4,23 0-2,21 0-4,7 0-1,-4 6-58,-11 10-63,-11 4-146,-10 3-359</inkml:trace>
  <inkml:trace contextRef="#ctx0" brushRef="#br0" timeOffset="72147.04">13198 10422 1138,'0'0'107,"102"-29"-104,-42 22 58,1 1 19,3 4-37,-1 2 9,-5 0-52,-14 0 6,-14 0-6,-16 8 0,-12-1-33,-2 3-35,-25 2-11,-26 3 44,-13 5-19,-9-1 7,2-2 29,9 0-9,2-5 9,9-3 18,8-5 25,14-4 33,14 0 18,14 0-12,1-3 18,26-10-14,17-2-41,17-4-11,10 1-7,3 2-9,0 2-1,-7 4-34,-13 8-127,-12 2-185</inkml:trace>
  <inkml:trace contextRef="#ctx0" brushRef="#br0" timeOffset="72661.01">13362 10563 1144,'0'0'129,"0"0"-123,121-61-1,-75 45 26,-6 3-13,-5 7-18,-7 6-21,-10 0-98,-8 0-7,-4 6-53,-6 2-58,0 1 59,-3-2-38,-7-4 63,1-3 66,3 0 87,1 0 105,4-2 54,-3-3-68,2-1-46,2 2-2,-1 1-21,-1-1-15,0 2-2,1 2-5,-1 0-9,1 0-22,1 0-36,0-1-33,0-2-50</inkml:trace>
  <inkml:trace contextRef="#ctx0" brushRef="#br0" timeOffset="75411.37">16664 14526 473,'0'0'72,"0"0"-36,0 0 25,0 0-1,0 0 2,0 0-20,24-39-14,-22 35 0,-1-1 21,-1-1 0,0-3-3,2-3 5,-1-2-8,3-5 5,-4-1-8,0-1 2,0-6 3,-13-2-4,0-8-1,-7-6-4,-2-3 11,-3-6-12,2-4-15,-1-3 16,-1-7-16,1 0-12,0 0 7,-1-2-2,-4-3-9,0-6 1,-1-5-4,-2-3 3,1-4-4,-2-3-1,-1 0-2,-2 5 3,1 4-1,0 1 1,1 2 0,5 0 0,4 5-1,9 5 1,2 1-4,4 6 3,1 3 1,-1 8-13,1 8 10,-5 1-3,1 7 4,-1 0-3,-1 6-5,4 0 5,2 5 4,0 0-1,1 6-9,2 2-1,3 5-5,0 2 4,2 6-9,1 3-23,0 1-25,0 0-47,0 15-105,1 14 59,13 12-95,2 3-209</inkml:trace>
  <inkml:trace contextRef="#ctx0" brushRef="#br0" timeOffset="75854.13">16891 11909 383,'0'0'225,"108"126"-57,-33-31-3,2 13-18,0 13-14,-7 15-44,-7 11-25,-6 2-34,-7 2 4,-3-1 5,2-12-9,0-2-19,-1-9 10,4-8-17,0-5 2,-4-8-3,-2-13-3,-9-17 1,-8-18 0,-10-24-1,-9-15-1,-4-14-26,-6-5-10,0-7-15,0-19-58,-6-15-167,-8-15-227</inkml:trace>
  <inkml:trace contextRef="#ctx0" brushRef="#br0" timeOffset="76227.59">17576 12001 299,'0'0'432,"0"0"-426,71 93 77,-8-19 116,19 15-42,12 18-13,13 18-50,13 18-28,10 8-3,5 7-7,4 0-16,-3-8-10,-8-8-5,-19-19-20,-25-20-5,-16-16-2,-13-17-25,-10-11-37,-8-16-104,-7-17-93,-8-24-336</inkml:trace>
  <inkml:trace contextRef="#ctx0" brushRef="#br0" timeOffset="84442.51">12238 5194 141,'0'0'46,"0"0"-29,0 0 27,0 0-40,0 0-4,0 0-26,0 0 8,0 0 18,-3 19-1,-16-16-18,-1-3-31,-3 0-10,1 0 18,-2 0 6,3 0 36,1 0 0,4-3 43,4-2 8,0 2 60,5 1-74,1 0 3,3 0 34,3 2-24,0 0-7,0 0-25,0 0-16,12 0 8,10 0 25,5 0 17,0 0-5,-1 4 19,-1 0-12,-2-1-18,-2 0-14,-3 0-8,-3-3-2,-6 4-9,-6-4 1,0 1-2,-3-1 1,0 0 3,0 0 1,0 0 3,0 0-8,-6 0 9,-9 0-8,-3-5-3,-4 0-5,0-2-13,1-1-11,1-1 18,4 1 7,4 2 4,5 1 1,2 3 2,3 2 2,2 0 3,0 0-8,3 0-12,17 8 12,10 5 15,2 1 15,0 1 3,-2-3 0,-5 0 0,-5-3-17,-6-1-11,-3-5-2,-7-2 0,-2 1-2,-2-2-1,0 0-10,-6 0-1,-16 0 2,-4-4-31,-1-6 14,0 1 9,5-1-6,4 4 19,6-2 3,5 5 2,2 1 3,3 1-1,2 1 9,0 0-12,0 0-7,17 0-4,8 0-39,7 0-104,1 0-155</inkml:trace>
  <inkml:trace contextRef="#ctx0" brushRef="#br0" timeOffset="85768.81">12248 5112 321,'0'0'51,"0"0"-8,0 0 22,0 0-19,0 0-19,0 0-17,19 0 7,-8 6 30,2 1 5,2 2-4,0-2 6,1 1 1,1-2 1,2-1-8,-1 1-18,-2-2 4,2-1-7,-4-2-11,-4 2-5,-4-1-7,-5-2 2,-1 0-4,0 0 3,0 0-1,0 0-2,-13 0 7,-5 0-2,-9 0-2,-4 0 5,-5 0-10,-2 0 1,2 0 2,4 0-2,5-2-1,5 0 1,6 1-1,4 0 2,10 1 4,0 0 5,2 0 0,0 0-9,0 0-1,16 0-1,12 2 5,8 7 11,3-5 8,-4 1 9,-7-2-9,-3 0-8,-8-1-4,-4 1-11,-5-2 4,-3-1-5,-4 2 0,-1-2-4,0 0-17,0 0 4,-13 0 16,-7 0-1,-6 0-4,0 0 6,1 0 1,4 0-1,8 0 1,4 0-1,5 0 3,4 0 4,0 0 2,0 0-6,10 0 2,16 4-1,13 1 5,13-3 3,10 0-7,12-2-5,16 0-36,1 0-171,-3 0-294</inkml:trace>
  <inkml:trace contextRef="#ctx0" brushRef="#br0" timeOffset="89711.85">21647 7345 468,'0'0'41,"154"-60"-37,-51 23 7,12-7 13,1-1 52,2-4-16,-4 4-8,2 3-28,-7 5 0,-12 8 2,-16 6 0,-19 9-8,-26 5-11,-21 7-6,-15 2-1,-6 0-45,-43 15 28,-28 9 17,-27 6 27,-26 5-21,-12 3-1,-8 3 8,-10 1-1,4-1 11,5-1 16,12-2-29,21-3 22,27-7 4,33-8-24,30-7-9,25-8-3,6-5-20,40 0 20,36 0 19,30-14-10,25-11-5,17-11-4,5-5 2,7-7 3,-4-1-3,-9 3 6,-14 5 6,-26 11-1,-25 9-2,-33 10-9,-23 5 4,-22 6-6,-7 0-6,-34 10-21,-36 18 27,-32 7 13,-33 9-12,-16-1-1,-9 3 5,-2 0 0,5 1 11,23-4 5,29-7-7,43-14 8,35-10-12,27-12-10,37-7 0,48-23 36,47-18-20,37-13-5,27-16-11,17-6 5,-1 0-2,-8 10 1,-16 12-3,-26 18-1,-30 11-3,-32 16-75,-30 14-51,-30 2-32,-34 17-86,-19 6-159</inkml:trace>
  <inkml:trace contextRef="#ctx0" brushRef="#br0" timeOffset="190739.8">21299 7377 162,'85'-19'881,"38"-6"-829,39 0-27,20 2 88,1-2-28,-5 3-12,-20 3-26,-20 3-12,-18 1-8,-26 6-11,-27 4-12,-26 4-1,-24 1-3,-17 0-5,0 0-22,-24 0-24,-34 2 5,-33 4 43,-31-4 3,-22-2-6,-11 0 1,-6 0 4,9 2 1,24 3 1,40-2 13,41 2 42,46-5 1,31 0 14,68 0-15,57-8-30,49-9-7,26-4-1,3-2 6,-15 0 8,-24-1-10,-24 3-18,-27 0 2,-31 9 2,-38 2-3,-35 6-3,-37 4-2,-22 0-15,-63 1-27,-53 15 25,-52 1 4,-49 0-5,-26 6-9,-7 1 11,11 3 9,43-3 7,62-8 5,63-5 0,57-11 16,35-3 16,71-25 12,57-16-35,62-10-7,45-4-1,22 3 9,0 7 15,-13 9-7,-21 12-13,-33 6-7,-44 11 0,-56 10 1,-49 0-4,-42 10-4,-32 15-35,-57 10 10,-51 11 3,-45 2 12,-41-1-6,-19 1 2,-6-7 8,13-5 2,42-12 4,59-12 4,67-9 8,58-3 15,36-24 29,74-18-16,63-19-23,65-6-5,36-3 1,9 6 13,-12 16-1,-24 8-12,-29 13-1,-33 13-2,-55 9-2,-56 5-4,-54 19-1,-43 20-44,-69 15 3,-55 17 2,-58 7 9,-45 2 7,-32 2 2,-12-8 21,17-5-6,44-16-8,74-21 12,78-19 3,77-13 15,53-31 23,84-19-3,64-20-17,56-6-3,34-3-1,12 2 11,-11 14-10,-29 18-15,-34 17 0,-53 19 4,-57 9-4,-51 18-1,-52 23-39,-46 15-17,-66 10 15,-63 1-1,-52-4 8,-47 3 8,-30 0 27,-6 3 4,25-2-4,59-15 0,79-18 13,78-22 21,69-12-14,81-28 28,72-24-16,62-16-12,46-7-13,23-3 2,-4 6 7,-22 8-13,-46 17-1,-58 19-1,-62 17-1,-58 11-2,-34 18-44,-62 19-15,-55 12 33,-55 6-9,-51 7 15,-42 3 5,-13 6 15,4-1-2,39-8 2,68-18 2,72-21 0,66-20 3,39-3 23,58-22 39,43-15-55,47-11-7,41-4-2,21-4 2,11 8-3,-7 6-45,-28 15-72,-43 21-103,-59 6-50,-69 19-228</inkml:trace>
  <inkml:trace contextRef="#ctx0" brushRef="#br0" timeOffset="191239.8">21970 7752 1405,'0'0'0,"76"-71"16,33 17 21,45-8 36,38 3-39,12 3 6,-2 9-2,-17 10-34,-32 11-4,-40 14-2,-47 12-7,-44 0-21,-26 26-78,-60 9 17,-43 9 25,-38 4 17,-34 4 45,-12 2-16,10-1 20,34-10 14,56-16 23,57-15 1,37-12-19,62-1 94,45-24-25,41-7-71,22-9-11,4-3 5,-11 5-7,-24 10-4,-35 8 0,-37 12-8,-39 9-9,-31 0-47,-38 20-84,-51 15 29,-46 11 22,-44 6 82,-29 2 15,3-2 2,29-13 20,56-14 79,62-18-6,58-7-14,35-18 67,50-17-100,38-8-40,30-4-8,8 0-2,-1 5-32,-16 8-42,-17 11-48,-15 11-54,-23 9-178,-26 3-187</inkml:trace>
  <inkml:trace contextRef="#ctx0" brushRef="#br0" timeOffset="191579.81">22775 7570 1204,'0'0'0,"108"-59"-29,-37 29 29,4 1 24,2 5-24,-8 6 0,-11 8-24,-14 7-71,-13 3-67,-13 0-49,-15 10-38</inkml:trace>
  <inkml:trace contextRef="#ctx0" brushRef="#br0" timeOffset="192199.8">22390 7631 1084,'0'0'30,"0"0"-24,0 0-6,0 0 75,0 0-44,147-72-31,-53 52-9,3 2-25,-6 1-24,-14 3-5,-19 5-12,-22 6-22,-24 3-35,-12 0-75,-33 17 9,-26 2 57,-18 3 84,-11 1 57,2-5 75,14-2 8,14-5 72,27-5 6,14-3-56,14-3-2,3 0 67,0-2-46,6-10-79,12-1-28,3-1-2,4 1 3,7 2-18,7 2 0,7 1-16,4 4-19,-3 1 4,-6 3 5,-8 0-10,-6 0-5,-6 0-18,-1 0 24,-5 1-23,-2 3 19,-6 0-31,1-1-35,-2-3 16,-3 0 27,-2 0 21,-1 0 21,0 0 11,0 0-35,0 0 44,0 0 7,-6 0-3,-3 0-2,0 0 1,-1 0 1,-3 0-2,-1 0 0,-2 3 4,1 0 19,-2 0-20,4 0-5,-3-1 0,3-2 0,-1 3-11,-1-3-14,-3 0-3,0 0-15,-9 0-34,-4 0-56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1T10:00:27.893"/>
    </inkml:context>
    <inkml:brush xml:id="br0">
      <inkml:brushProperty name="width" value="0.05292" units="cm"/>
      <inkml:brushProperty name="height" value="0.05292" units="cm"/>
      <inkml:brushProperty name="color" value="#1F497D"/>
    </inkml:brush>
  </inkml:definitions>
  <inkml:trace contextRef="#ctx0" brushRef="#br0">2284 543 686,'0'0'8,"0"0"0,0 0 38,0 0 16,0 0-21,0 0-15,-88-45-20,64 45 12,0 0 5,3 0-2,0 0 8,1 0 13,-4 0-10,-2 0-9,-1 0-10,-1 0 18,0 0-15,-2 0-2,-3 0 15,-3 1-8,-5 3 1,0 2-5,1 2-1,1-2-2,-1 2-5,4 3 4,-1-1-9,-5 1 7,3 2-1,-4-2-5,1 1 0,0 2 2,1 1 0,8-3-4,2 0 1,4 2 0,0-2-2,1 3 3,1 0-3,-2-1 0,2 0 6,-1 2-3,0 1-1,2-1-1,0-1-1,-2 2-2,3 1 3,1 0-2,-3 2-1,2 1 0,-4-2 1,2 2 1,-1-2-2,1 1 3,7 0-3,-1-1 1,2-1-1,4-2 1,-1 2 2,-2 2 0,4-1 1,-3 2 1,0 1-4,2-1 7,0 0-7,2 0 2,-1 3-2,1-2 2,1 2 3,0-1-3,2 0 2,2 1-1,3 0-4,-4 5 3,4-2 0,-2 2 2,0 0 0,3-1-2,-1 2 4,1-2 2,2 0-3,0-2-5,0 1 3,0 2-1,0 1 1,0 1-1,2-2 7,2 1-2,2 2 2,2 0 2,-1 2-9,4 1 8,-2-4-8,4 3-1,-1-4 1,3 2 1,0 0-1,1-1 3,1 0-5,2 3 2,-5 0 7,8 0-6,-3-2-2,4-2 2,-4 0-2,6-1 4,-4 2-5,5 1 5,-1 1-2,5 1 5,1 5-7,2 4 11,0 5-6,4 3-4,-3-4 8,-1-4-9,4-1 9,1-6-8,3 3 2,4-6 1,3-2-4,-6-4 0,2-1 4,-8-3-5,3-4-1,-3 0 3,0-4 5,7 0-4,-3-3-2,5-2-1,1-3 5,2-1-2,-2-2 1,5 0-4,-1-1 6,-3-1-6,0-2 6,-2 0-2,3 0 0,0 0 0,1 0 2,3-6-3,-6-1 1,0 0-3,-2-2 2,-1-3 2,3 2-6,-1-4 2,6 1-1,4-3 5,-1-1-5,6-1-1,-6-1-1,-4 1 1,-1 0 3,-4-1 4,-2-1-2,-1 3 2,-9 0 1,-8 0 1,-4 3 0,-2-3-5,2-2 0,4-3-4,0-6 4,7-5-4,2-1 0,0-5 1,-2 0 0,-2 2 0,-2 0 1,-1 3 2,-3 0-3,-3 2 7,-2-1-5,-2 4 2,-1 0 2,0 2-6,-2-3 3,-2 0-4,1-2 5,-1-4-5,1 0 0,-6-3 3,-3-2-3,2-1 0,-6-5 3,0 4-3,0-1 0,3 5 2,-1 2-2,-2 1 4,0 2-4,0 1 1,0-6-1,-15 2 1,3-8-1,-3-4 0,-3 1-2,0-1 2,0 6 0,-1 6 1,1 1-1,-5 5 0,2 0 0,-3 3 1,2 3 2,-1 0-2,1 0 0,-2 1-1,-1-2 0,0-1 1,-3-2-1,-1 0-1,1-1 1,-2 2 1,0 1-1,2 3-1,2 3 1,1 3 1,3 1 1,-2 1-1,0 3-1,0-1 0,3 5 0,-4-2-1,1 0 1,0 3 0,-3-1-1,-3 1 0,-1-1 1,3-1 0,0 3 0,-2-4-1,6 2 4,-3 2-6,3-2 2,-2 4 0,7-4 1,0 3 0,-2-2-1,5 0 0,-2 3 1,3-1-1,2 2 1,2 1 0,0 0 0,0 2-3,2-2 3,1 0 0,-1 1 1,0-2-1,2 1 0,-1 0-1,2 1 1,-1 1 0,1 0-1,-1 1 1,5 0-1,0 0-1,-1 0 2,2-3 2,-2 3-2,0 0-4,2-3 3,-1 3 1,2 0-2,0 0 2,-1 0-2,1 0 1,-3-1-6,0-1 3,-3 1-10,-2-2-8,-2 1-1,2 0 1,-1-1-3,3 3 4,1 0-1,0 0-3,2 0-22,0 0-18,-3 0-53,1 0-16,-6 0-84,-6 3-87,-4 4-23,-1 0-35</inkml:trace>
  <inkml:trace contextRef="#ctx0" brushRef="#br0" timeOffset="262.61">2120 606 590,'0'0'102,"0"0"-52,0 0 72,0 0-77,0 0-22,0 0-17,91 3-3,-73 3-3,2 0-9,-6 2-64,3 1-60,-4-4-28,-7 0-55</inkml:trace>
  <inkml:trace contextRef="#ctx0" brushRef="#br0" timeOffset="492.09">2150 613 830,'0'0'66,"0"0"-66,0 0 68,94 0-15,-61 6-42,-1 7-11,4 1-9,-3 0-78,-3 0-65,-1-3-72,-2 0-91</inkml:trace>
  <inkml:trace contextRef="#ctx0" brushRef="#br0" timeOffset="4264.73">1692 567 85,'0'0'143,"0"0"-48,0 0-24,0 0 9,0 0-41,0 0-23,0 0-10,0-2-5,0 2 1,-5 3 5,-2 5 10,-1 0 13,-2 0-16,1 1 22,3 2-18,-3 0-6,2 4-7,2-1-3,-1 3 1,0 5 1,-2 0-1,1 1 0,-2 1 0,0-1-3,-1-1 1,1-5 2,4-4-3,2-3 1,2-3 0,1-3-1,0 0 0,0-4-1,0 3 0,0-3 1,0 3 0,0 1 0,-2-1 1,-3 1 3,3 0-4,-2-1 0,0 0-2,3 2-5,0-3 0,1 1 7,0-1 0,-2-2 0,2 0 0,0 0 1,0 0 0,0 0 3,0 0-4,-1 0-2,1 0-10,0 0-8,0 0-29,0 0-18,0 0-50,0 0-60</inkml:trace>
  <inkml:trace contextRef="#ctx0" brushRef="#br0" timeOffset="5878.64">1453 677 113,'0'0'106,"0"0"-100,0 0 26,0 0 10,0 0 18,0 0-4,0-5-8,0 5-11,0 0 1,0 0-6,0 0-1,0 0-15,0 0-8,0 0-6,0 0-1,0 9 2,3 1 0,3 4 0,0 3 3,2 0 6,5 3-5,-4-1-3,-2 1 3,1-1 5,-1-3-9,-1-4 23,3 1 9,-1-4-20,-1-1-2,-3-2 4,-1-3-8,0-3-4,-3 2 5,0-2 29,0 0 24,2 0-5,1 0-15,0-3-25,3-3 2,3-1-13,-2 2 1,4 0 1,-1 0 4,2 1 2,-3 1-6,-5 3 4,5 0-2,-1 0-8,4 0-3,4 1 4,-2 5-3,-4-1 1,-1-2 1,-4-1 0,-2-2 0,-2 0 2,-1 0 9,0 0 9,2 0 8,-2 0 2,1 0-9,-1 0-11,1-7 0,-1-5-5,0-3 4,2-5 2,-2-3-6,0-1-4,4-1 0,2 1 9,0 2-6,2 3 5,-5 2 3,2 5-10,-3 2 4,-2 1-2,0-1 2,0 0-4,0 0-1,-4 3-3,-5-2-1,6 3 0,-5-1-25,-4 2-19,-1-3-32,-6 2-61,-2 6 24,-2 0-13,4 0-5,7 0-66,12 3 6,0-1-184</inkml:trace>
  <inkml:trace contextRef="#ctx0" brushRef="#br0" timeOffset="6574.23">2309 689 535,'0'0'85,"0"0"-63,0 0 111,0 0-30,0 0-38,0 0-38,0 7-26,0 5-1,0 4 0,0 6 4,3 5 1,5-2 2,-1 2-3,-1-3-3,0-4 1,-2-5-1,-1-3 0,-1-7-1,4 0 0,-3-2 1,3-2 9,1 0 12,-2 1 4,-1-1-5,1-1 1,0 2-8,-1-2 3,3 0 0,-1 1 3,3-1-13,0 0 11,6 0 3,-4 0 3,6 0-7,-4 0-4,1 0-2,-2 0-1,-1 0-2,-1 0-3,-1-4 1,2-3-2,-3 0 4,-3-2 1,-2-1 2,-3-5-2,0-2-1,0 0-7,0 0-1,-5 1 0,4 6-7,-1 0-33,1 5-61,1 5 2,0 0-29,0 0-186,0 1-106</inkml:trace>
  <inkml:trace contextRef="#ctx0" brushRef="#br0" timeOffset="7039.41">3000 1027 222,'0'0'47,"0"0"-20,0 0 69,0 0 17,0 0-29,0 0-16,-15 68-21,5-49-12,2 1-22,3-3-10,4-1-1,1-1-2,0-3 0,0 2 6,3-3-2,10-1 5,-2-4 8,1 2 12,0-4 0,3-2 12,1-2 13,7 0 5,2 0-4,0 0-21,2-2-8,-7-1 11,-6 2-16,-2-1-11,-6 2-9,-1 0-2,1 0-17,0 0-87,2 0-147,-3 0-193</inkml:trace>
  <inkml:trace contextRef="#ctx0" brushRef="#br0" timeOffset="7702.77">3453 1562 317,'0'0'36,"0"0"-7,0 0 102,0 0-49,0 0 9,0 0-22,17-58-28,-17 55-18,0 0 21,0 3-5,0 0-22,-9 0-12,-3 8-3,-3 7-1,0 6 11,4 1-6,3 5 5,3 2-6,5-4 0,0-2 0,0-6-4,0-3 2,2-3 4,5-7 0,2 3 5,6-2-3,6-5 3,7 0-1,5 0-2,3 0-8,-5 0-1,-4 0-33,-8 0-126,-10 0-291</inkml:trace>
  <inkml:trace contextRef="#ctx0" brushRef="#br0" timeOffset="8367.83">3507 2092 440,'0'0'100,"0"0"-79,0 0 56,0 0-27,0 0 10,0 0-7,-99-20-19,73 20-13,0 0 11,3 8-9,9 6-12,2 4-7,3 5 3,3 2-1,5-1 11,1 0-10,0-2-1,10-5-1,14-1 0,13-2 0,5-3-5,1-2-69,-6-4-165,-14-2-302</inkml:trace>
  <inkml:trace contextRef="#ctx0" brushRef="#br0" timeOffset="8935.99">3189 2599 498,'0'0'34,"0"0"-15,0 0 101,0 0-30,0 0-11,0 0-3,12 0-30,-12 0-1,0 0 19,-3 0 7,-10-4-15,-2-3-7,-6-2-11,-1 1-23,-4 5-8,-2 2-1,-2 1-2,2 0-3,-5 15-1,6 8-1,-1 6-4,7 0 0,9 4-7,6-2-13,6-3-10,3-3 2,17-5-7,18-2-29,-1-4-79,2-4-188</inkml:trace>
  <inkml:trace contextRef="#ctx0" brushRef="#br0" timeOffset="9552.3">2533 3089 238,'0'0'131,"0"0"-30,0 0 58,0 0-44,0 0-12,0 0-34,0-80-7,6 65-21,0-1-7,-6 1 8,0-2-10,-9 0-26,-15 0 3,-6 5-8,-2 6 2,2 6-3,-1 0-4,4 14 2,1 7-1,8 6-1,-1 4 2,8-1 0,2-2 2,4-6-7,5-5-31,0-5-21,6-1-26,10-5-80,3-1-81,-2-3-111</inkml:trace>
  <inkml:trace contextRef="#ctx0" brushRef="#br0" timeOffset="10041.42">1885 3003 704,'0'0'22,"0"0"27,0 0 50,0 0-15,53-84-18,-53 70-40,0-2-18,-12 0-5,-13-2 2,-7-1-5,-4 2 0,1 4-1,5 7 1,1 5-1,6 1-3,3 4 1,8 12 0,0 4-3,2 4 3,1 2 2,3-1 0,3-2 1,3-4 0,0-5-17,0-1-64,12-4-55,0-1-119,-3-3-264</inkml:trace>
  <inkml:trace contextRef="#ctx0" brushRef="#br0" timeOffset="10601.96">1331 2833 592,'0'0'28,"0"0"25,0 0 21,0 0-44,0 0 2,0 0 24,21 3 5,-2-3-15,2 0-2,3 0-28,3 0-7,-4-11-5,-4-1 2,-8-2-3,-6-1 3,-5-3 3,0-4-3,-16-1 1,-14 1-4,-12 3 1,-6 9 2,-1 5-6,6 5-2,10 0 0,9 10 2,6 9-2,4 6 4,9 2-3,0-1 1,4-2 0,1-7-1,0 0 1,4-5-76,14-1-46,-1-5-113,2-2-115</inkml:trace>
  <inkml:trace contextRef="#ctx0" brushRef="#br0" timeOffset="11220.44">904 2532 378,'0'0'14,"0"0"63,0 0 9,0 0-31,0 0-3,0 0-15,-3-5-14,3 5 7,0 0 15,3 0 14,9 0 11,5 0-9,3 0-14,4 0-7,3 0-3,4 0 6,-1-9-17,-3 0-1,-3-2-2,-5-3 0,-5-3-1,-1-2-6,-5-1-4,-7-2-4,-1 2 3,0 0-6,-19-1-4,-5 2-2,-9 0-1,-1 2-5,-3 5-17,-4 7-1,2 3-25,1 2 9,2 0-30,11 3-41,4 6-55,16-4-94</inkml:trace>
  <inkml:trace contextRef="#ctx0" brushRef="#br0" timeOffset="11862.15">569 2096 72,'0'0'103,"0"0"-80,0 0 50,0 0-4,0 0-32,0 0 21,19-4 10,-14 4-15,2 0 41,5 0-3,1 0-20,2 0-3,5 0-6,2 0-12,3-10 3,2 1-10,1-5-17,-5-3 5,2-3-8,-4 0-7,-7-1-8,-5-1 6,-5 2-6,-4 1-1,0 0-6,-18 2 3,-10 4-4,-8 0-5,-6 5-11,-1 0-4,1 4-11,8 4-33,5 0-21,12 0-52,9 0-116,8 0-226</inkml:trace>
  <inkml:trace contextRef="#ctx0" brushRef="#br0" timeOffset="12471.51">625 1494 508,'0'0'69,"0"0"-28,0 0 30,0 0-27,0 0-21,0 0 8,11 12 44,5 0-15,2-2 10,3 0-3,6-3-32,1-2 9,2-3 0,3-2-20,-2 0-6,-1-2-10,-6-8-5,-5 2 4,-10-3-4,-3-1-3,-6-5 0,0-7-29,0-2 5,0-4 8,0-1 13,0 2-13,0 0-3,0 7 2,0 5 12,0 4-14,0 6-47,-4 4-4,-7 3-49,-11 0-113,-7 0-7</inkml:trace>
  <inkml:trace contextRef="#ctx0" brushRef="#br0" timeOffset="13039.71">831 1005 293,'0'0'109,"0"0"-107,0 0 14,0 0 49,0 0-25,0 0-3,-18-10-17,18 21 26,2 3 32,14 1 2,6 2-28,4-3-13,5-1 4,5-2 8,-3-5-8,-2-1-17,0-3-10,-7-2 1,-1 0-5,-7 0-1,-4-7 8,0-10 2,-3-8-1,0-6 1,0-7-4,1-2-1,-1 1-1,0 6 7,-2 8-4,-7 5-10,0 9-3,0 4-5,-3 4-69,-9 3-29,-1 0-40,0 0-113,-1 12-70</inkml:trace>
  <inkml:trace contextRef="#ctx0" brushRef="#br0" timeOffset="16631.72">1550 269 162,'0'0'152,"0"0"-94,0 0 38,0 0-3,0 0 4,0 0-18,-7 0-41,4 0-20,-3 0-1,3 0-8,-5 8 1,-1 4-9,0 8 4,-4 4 2,-5 5-1,3 3-4,-6 1-2,2-4 0,2-1 4,1-2-4,4-2 1,0-2 1,5-4 12,4-2 5,0-3 1,0 5-15,3 1 7,-2-2-3,2 4-6,-3-1 4,0-1 0,-1-2-6,-2-2-1,1-3 4,2 0-3,-1-2-1,4-2 0,0 1 1,0-2-1,0 1 4,0 2 4,0 1-1,3 4-5,1-3 2,2 2-4,-1-4 1,7 0-1,-5-1 4,4-1 18,5-2 1,3 0 0,-2 1 4,5-2-7,-5 2-3,-1 1-7,2 3 4,-2 0-10,-1 0-1,3-1 1,-2 2-3,1-3 3,5 0 2,-1 0-1,6 1 12,-3-3-4,6 0-10,2-1 5,2 0 2,1-1-8,-4 3 5,-1-2-1,0 2 3,-2-1 3,2 2 5,0-3-7,0 5-3,1-4-4,0 1 4,1 0-4,-2-2 3,0 2-5,-3-1 6,-2 0 0,0-1-2,-2 0 8,5 2-5,-3 0 3,5 1 0,-2-1-4,2 0-1,4-2-4,2 3 2,4-2-2,4-1-1,-2 0-1,-5-1 2,-1 1 0,-5 2-1,1 0 0,0 4-2,-3-1 2,1 0 1,-2 3-2,2-3 0,0 1 1,6-1-1,-1 0 1,2 0 0,-4-2 1,1 1-2,-2 0-1,-2 0 1,-2-1 1,-1 5 0,-2 0-1,2-1 3,-6-2-2,1-2 0,-3-3 1,-3 2 0,1-3-2,-4 1 1,-2-5 2,1 1-2,-5-1 2,2 0-3,-3 0 6,2-1-2,-2 2-1,2-2 6,3 0-5,3 0 1,1 0-2,-1 0 6,3 0-2,-5 0 6,1-4-5,-2 1 0,-1-2 2,-2-2 12,8-2-12,-2-1-3,5-5-4,2 2 6,-3-3-5,3 0 8,2-4 0,0-2-4,-5 0-4,1-2 4,-4 0-4,0 0 6,-3 2-3,3 3-6,0 2 4,-2 2-4,-4 1 0,-1 3 2,-5 5 1,0-1 5,-3 4-2,0 0-2,0-1-5,0 2 1,0-1-1,0-2 0,0 2 0,0-1 0,0-2 1,0 2-1,0-3 0,0 2 0,4-2 1,-1 1-1,-2 2 1,-1-6-1,0 1 1,0-4-1,0-4 0,0-4 1,2-3-1,-1 0 1,2 1-1,2 5 0,-2 4 0,0 3 0,-3 4 0,0 0 0,0 0 1,0 1 0,0-1-1,0-3 0,-8 3-1,-4-3 1,-7 1 0,-7-3-2,-6 0 0,-7 2 2,-10-3-2,-5-2 1,-8 0-3,-4 0 4,-6-1 2,-6 0-2,4 1 0,-5-2 0,1-3 0,4-4 0,7 2 0,7-4 5,7 0-5,3 1 1,1-1 1,-3-6-2,4 4 0,2 0 1,6 3-1,2 6-4,7 2 3,1 2 1,3 1 0,2-1-1,4 3 1,3 0 0,-1 0-1,0-1 1,0 2 0,-3 1-2,3 1 2,-1 1-2,-2 1 2,1 2-2,-3-2 1,-1 2-2,-5 1 1,5-1 1,-5 1 0,0 3-1,0 0 1,0-1 1,-1 2 0,6 0-1,-2 0 1,9 0 0,-6-1 0,5 1 0,1-2 4,-3 2-4,-1 0 0,-1 0 0,-1 0-1,0 0-2,1 0 3,3 0-1,5 0 4,3 0-4,-1 2 2,1-2-1,0 0 0,-3 0 1,1 0-1,6 0 0,-1 0 1,3 0-1,3 0 0,-3 0 0,3 0 1,0 0-1,-3 0 0,0-2 0,0 2-1,0-1 1,5 1 1,-2 0-1,1 0-1,0 0-1,2 0 1,-2 0 1,-1 0 0,1-1-1,-1 1 1,0-2 3,3 2-3,-3 0 0,-1 0 0,4 0-4,0 0 3,0 0 1,0 0 0,0 0-1,0 0-5,0 0 4,0 0 1,0 0-6,-3 3 3,-2 8 4,-1 3 4,-1 5-4,-2 1-4,3 2 3,0 3 1,0-2 0,0 7 0,-3-3 4,0 5-8,-3-1 5,0-2-1,-2 0 0,3-5 0,2-5 2,3-3-1,2-1-1,4-2 0,0-4 0,0-1-1,0 1 1,0-2 0,0 0 1,-1-2-1,-2 1 1,-1 2-1,-2 1-1,2-1 1,-2 0 0,3 0 0,0-1 0,-2-1 0,2-2 0,-1 3 0,1-2 0,3 0 0,-3-2 0,0 1-1,3-2-1,0 3-1,0-5-5,0 0-19,0 2-45,24-2-45,10 0-97,15-8-480</inkml:trace>
  <inkml:trace contextRef="#ctx0" brushRef="#br0" timeOffset="21102.57">3650 1472 203,'0'0'72,"0"0"-47,0 0 43,0 0-1,-82 17 7,63-9-34,1-1-19,-6-2-6,6 3 6,-3 1 3,-3-1 2,-1 1 26,-3 3-21,-2 0-2,0-2-1,2 0-5,5 1-8,-1 1-11,-1 4 5,1-3-6,-4 4 2,1-2 2,-3-3-5,-1 1 3,0-2 1,-1 1 5,4-2-5,3-3-4,2 3 2,3-1-1,-1 1-1,5 0 2,-1 1-3,-3 2 1,1-2 1,-2 2 3,0-1-3,0 0 4,-1 1 2,0-1 1,-1 2-4,-5 1 2,2 4 3,-2 0-1,3-2-2,-1 0-5,4 0 0,-2 2 2,0-2 0,0 1-4,-1 1 5,-2-1 0,-3 3 13,3-2-8,-3 3-7,2-2 0,1-1-3,2 1 1,1-1-1,3 1-1,-3-1 2,-4 2 0,0 0 4,-5 3-3,0-2-3,3 0 1,5 0 3,4 0-3,6-1 0,2 0 0,-1 2 2,-5 3-2,-1-1 0,-2 1 6,-3 3-6,-2 0 0,2 3 1,-2-1-1,3 4-1,-4-1 1,2 0-1,-2-1 0,-2 0 2,2-2-2,2-3 2,3-5 0,7-3-2,7-6-1,4-1 1,3-1 5,2 1-4,0 1 4,0 2-3,0 1 7,0 0-8,0 3 2,0 0-1,0-1 0,2 0-1,9-1 2,-3 0 4,3-1-2,0 0-1,1-2 3,0 2-2,0-3 1,0 3 4,4-1 1,-2 0 1,7 2 0,-2 2-2,-1-1-3,1-2-1,-2-2-2,1-2-2,-2-2 5,2-1-7,-2-1 7,1-1 0,5-1 10,-1 2-11,2 1 5,-1 2-1,3-1-7,-4-1 4,-3-2 6,-2-2-11,-2-3 7,1-1-4,-2-2 6,2 0-2,-3 0-1,6 0 2,0-5-4,1-3 1,6-2-2,5-3 0,6-1 1,3 1 0,7-4 5,-4-1-1,0-1 0,4-2 5,-1 1-9,4-2-2,3 2 0,0 0-1,4-1 1,-4-3-3,-2 2-1,0-3 2,2-3 0,0-3-2,5-3 2,-4-2-2,0 0 2,-1 0 0,-4 1 1,-1 2-2,-3 0 0,-4 5-1,-4 0 0,-5 3 1,-4 3 0,-3 0-1,0 3 0,1-4 0,0-2 2,1-2 0,4-5-2,4 1 0,0-5 0,-1 2 0,1-2 0,-2 2 2,-4 1-2,0 3 2,-1 3-1,-2 3 0,-2 4-1,-5 3 0,-2 1 0,-2 4 0,-4-2 0,-4 1-3,-3-1 3,-2-4 3,-1-6-2,2-1 3,-1-5-4,1 0 1,-2-3-4,3 2 6,-3 1-3,0 4 1,0 2-1,-3-1 1,-6 3-1,1-2 0,0 0 0,2 2 0,-5 1 1,2 2 2,0 2-6,-3 1 4,-1 0-2,-2 1 0,-3 1 1,3-3 0,-6 0 0,2 0 0,-1-2 1,-2 2-5,0-3 4,-1 2-2,1 0 0,1-1 2,2-1 2,5 3-2,-1 3 0,-1 2 0,2 2 2,1 3-2,-3 1-2,1 2-3,-2 2-1,-5-1 4,1 1 2,-1 2-1,7 0 1,-3 0-1,3 0 0,-3 0-1,0 0 1,-3 5 1,-4 1 0,-2 2-2,-1 1 2,3-1 0,0 0 0,0 0 0,-2 3 4,-1-4-4,6 3 0,2 0 0,1 0 0,1 3-4,3 2 4,-3 0 0,2 1 0,-2-3 0,0-1 0,1-1 0,4-1 0,-2-2 0,2 2 0,-2-1 1,4 1-1,-3-1 0,0 2 0,-2 3 0,-3 0 0,-2 2 1,5-2-1,2 0 0,0-4 1,-2 2 1,-1-1-1,-4-1 2,-2 4-1,-3-1 2,-2 1-2,1 1 3,-2-1-4,4 1-1,0 0 0,1 2 1,0 2 0,-2 1 0,0 0 2,-1 3 0,0-2-2,-3-1 0,1 1-1,-1-3 1,0 1-1,2-2 1,2 2 0,4-4-1,2 1 0,3-3 0,0 1 1,-2 1 0,-3 2-1,-7 4 0,-2 2 1,-3 1-1,-1 3 0,4-4 0,6-1-2,5-5-2,8-4-5,5-4-2,3 0-20,4-4-25,0 2-21,16-3-66,6-3-136,6-1-414</inkml:trace>
  <inkml:trace contextRef="#ctx0" brushRef="#br0" timeOffset="24636.63">1389 1076 394,'0'0'94,"0"0"-89,0 0 15,0 0 22,0 0 11,0 0 13,-34-81-33,25 67 0,-3-7 5,3 1-4,-2-9 5,-3-1-18,-2 2 113,-1 2-84,-5 4-41,6-2-9,-4 4 6,3 3 23,-1 3-8,-1 5-17,4 1-2,-6 0-1,-3 2-1,-6 1 0,0-1 0,-1 3 1,-6 1-1,9-1 1,-2 3-1,0 0 1,4 0-1,-5-2 0,-3 0 1,-1 2 1,3 0-2,-4 0 1,4 0 0,4 0-1,3 0 3,5 0-2,3 0 4,3 0-2,-1 0 0,2 0-1,-2 0-1,1 1-1,-3 6 0,-4 2 0,-1 0 1,-1 4-1,4-3 0,-1 3 0,4 2 0,-1 3 1,1-1-1,5 8 0,-3-4 0,3 3 0,-3-2 4,6 1-4,-4 4 4,-3-2-4,3 1 1,-1 1 2,5-3-1,2 3-1,0-1 4,-4 1 1,4 1 4,2 2-6,0 2 4,4-1-6,0 0 4,0-1 2,0-4-4,0 1 3,4-1 14,3-2-6,0 1-8,-4 1 1,2 2-1,-1 5-1,-1-2 0,2 3 0,1-1-2,2-2 2,0-3-2,1-2 6,3-2 1,0-4-7,-1 0 6,5 1 1,-3-4-6,-1 2 1,3-1 0,-2 3 6,1-1-7,-1 6-4,2 1 8,3-1-3,-3 3-4,6-2 8,-3 0-9,0 2 9,1 0-2,-4-2 1,1 2-3,-4-1-5,-1 1 3,2 3-1,1 0 0,0-1 1,0-1-2,-1 0 1,1 2 1,-1 2-1,4-1 2,-3-2-4,0-1 1,1-2 0,-3 0 0,1-2 0,-1-1-2,2 2 4,-1 3-3,2 0-1,-2 0 5,1-3-3,-1-2 0,2 1-1,-1-1 0,0 2 0,0-1 3,2-2-4,-4-3 0,3-2 0,-3 1 6,3 2-6,-2 0 3,2 0-1,-3-1-2,0-2 0,0-2 1,0-3 2,-3 0-3,4 2 4,-3-2-1,1-1-1,1-3 7,-3 2-9,0-3 3,-3-1-3,0-1 0,3 0 2,0 1-2,3-1 3,0 1 2,4-2-2,-1 0 0,3 0 2,-4-3 2,2 2-5,-7-3 9,-1-2-9,6 0 9,0 0-2,2 0-4,5 0 0,0-2-1,3-3-3,-3-1 5,-5 0-5,-4-2 8,-5-1-1,-2-3 5,4-3-2,-2-2-9,1-5 5,1-2-6,1-2 2,2 0 1,2 2-3,-1 0 0,-3 3 2,-2 1 2,2-1-4,-5 2 3,-1-3-1,-1-3 4,0-3-4,0-2-3,3-4 1,0 0 1,0-1-2,0 0 1,-3-1 3,-3 3 0,0 0-1,0 1-1,0-2-1,0 1 0,-6 3-1,3 1 0,-3 5 2,1 2-1,0 5-1,-1-3 2,0 6 0,-5-1-1,4-1 1,-3-1 2,2 0-2,-1-2 1,-4-1-3,8-4 0,-3-2 2,0-2 0,-1-5-2,1-1 0,-1 0-3,-1-1 7,2-2-7,1 1 3,1-1 0,-3 0 2,3 1 1,-3 0-3,-3-3 1,2-4 1,-8-3 0,0-8-4,2-6 4,-9-2-4,5-2 3,-1 6-4,3 5 2,0 7 1,3 2 0,5 10 0,-1 0 0,1 3 1,1 4 1,1-2-2,-2 0 0,3 3 0,-4-3 0,3 0 0,-3 4-1,2 2 1,1 1 1,-2 0-1,7 0-2,-3 1 2,0 1 2,0 2-2,-3-3 1,2-1-1,2-3 0,-4-3-2,3 4 2,-1 1 0,1 9-1,3 6 1,-1 0 0,3 2 2,-2 2-2,2-3 0,-4 2-3,5 2 3,0 1 1,0 0-1,0 2 0,0 0 0,0 0 0,0 0-2,0 0-9,0 0-2,0 0-14,0 0-64,0 6-164,14 4-103</inkml:trace>
  <inkml:trace contextRef="#ctx0" brushRef="#br0" timeOffset="35412.36">9372 6505 201,'0'0'42,"0"0"9,0 0 18,0 0-18,0 0 8,0 0-14,0 0-5,0 0 17,-15 3-1,15-3-15,6 0 20,15 0-6,10 0 8,14 0 3,7 0-18,6 0 21,2-3-8,2-2 2,4-2-10,-2 0-17,-1 0 0,-6 2-13,-9 0-4,-8 0-9,-8 2-2,-9 1-2,-14 2-2,-6-2-4,-3 2 2,0 0-1,0 0-1,0 0-5,0 0 4,0 0-3,0-1 4,0 1-8,-5 0 3,2 0-1,-3 0-2,1 0 5,0 0-4,1 0 1,2 0 3,0 0 2,2 0 1,-1 0-2,-1 0-1,-1 0-9,0 0 1,-1 0 2,0 0 3,1 0 4,-3 0 0,4 0 2,1 0-1,-1 0-3,2 0-6,0 0-5,0 0 7,0 0-2,0 0 3,0 0-1,0 0-2,0 0 1,0 0 4,0 0-2,0 0-5,-1 0-3,-2 0-13,3 0-9,-2 0-14,-1 0-13,-3 0-33,-4 0-56,1 0-22,-2-2-58</inkml:trace>
  <inkml:trace contextRef="#ctx0" brushRef="#br0" timeOffset="38044.46">21000 687 739,'0'0'37,"0"0"-30,0 0 22,0 0 50,0 0 13,0 0-7,0 0-34,0-66-23,0 66 2,0 0 0,0 0-10,0 0-11,0 0 2,0 0-7,0 5 5,0 7 11,0 2 4,0 1 6,0 2-6,0-2 0,0 3-8,0-3-1,2 2-6,-2 2 5,3 1-8,1-1 10,-3-1-4,2 1-6,-1 0 2,0-1-2,-1 2 8,1 0-1,0-1 2,0 1 0,1 1 0,-1 1-1,1 2-3,0 0-1,1 3 3,0 2 0,1 1-2,1 1-1,-1 2-5,-2 1 6,1 0-6,2 10-1,-5 2 2,2 1-2,0 0 12,1-5-6,3 0-2,-1-6 0,1 1 2,-2-6 10,-1-1-14,1-5 4,-2-2 2,0-4 0,-2-5-6,1-3 7,-2-1-7,0-3-2,0-1-4,0-1 6,0-2-4,0-1-2,1 1 2,-1-1-2,0-2 0,0 1 0,0-1 1,0 0 0,0 0-1,0 1 0,0-1 0,0 0 0,0 0 1,0 0 1,0 0-2,0 0 2,0 0-2,0 0-1,0 0 1,0 0 1,0 0-1,0 0 0,0 0 0,0 0 1,0 0 0,0 0 5,0 0-1,0 0 3,0 0 3,0-6 13,0-2-5,0 1-5,0 2 2,0-1-1,0 3-2,3 1-4,-2 2-2,1 0-1,1 0-4,0 0 1,-2 0-3,2 0 0,-1 0-3,1 2 3,0 1-4,-1 1 4,1-2 0,-3-2 1,0 0 1,0 0 2,0 0-2,0 0 0,0 0 1,0 0-2,0 0-2,0 0 2,0 0-1,0 0 0,0 0-1,0 0 0,0 0 1,0 0-1,0 0 1,0 0-1,0 0 0,0 0-2,0 0-3,0 0 0,0 3 1,0-3 2,0 0-1,0 0 3,0 0-1,0 0 2,0 0-3,0 0 1,0 0 1,0 0 0,0 2 0,0-1-3,0 1 4,1-1-2,3 2 2,-2-1-1,4 1 1,0 0 0,0 2-1,1 1 1,4 0 0,1 3 0,1-1 1,3 2-1,1 1 0,-1-1 0,7 3 0,2 3 1,8-2 0,6 3 1,5-2-1,3 2 3,3 2-4,5 0-1,-1 3 0,3-2 2,-3 2 1,-2-1 3,-6 1-2,-3 0 1,-4 2-1,-2-2-2,6 2 2,5 2-1,7 1 0,8 2 6,-3-2-7,-7-5 5,-9 0-6,-4-3 2,-7-2-1,-5-1-1,-1-3 2,-9-1-1,0-2 1,-6-3-2,1 0 1,1 0-1,-1 0 0,3 1 1,0-3-1,3 2 0,0 0-14,-5-3-24,-7 2-45,-7 1-29,-9-2-75,-34-5-293</inkml:trace>
  <inkml:trace contextRef="#ctx0" brushRef="#br0" timeOffset="38953.68">21133 1763 338,'0'0'39,"0"0"-14,0 0 41,0 0-13,84-7-15,-77 7-10,-4 0-9,-2 0-1,1 0 11,-1 0 8,-1 0 29,0 0 15,0 0 11,0 0 10,2 0 3,-2 0-1,3 0-26,-2 0-22,-1 0-15,0 0-6,0 0-9,0 0-9,0 0-5,0 4-9,-6 5 4,-12 5 9,-4 5 0,-8 5 5,-5 0 6,-1 1-8,-2 1 3,1 0-8,0-2 5,0 3-4,1 0-5,-2 2 2,0 0 0,-4 3-3,2-1 1,-2 0 3,-3 0-2,0 0 4,1 1 2,2-3-3,7-2-3,6 0-6,3-1 2,4-2 7,0 1 1,2 0-8,1-3-2,-3 1 5,0-1-1,0 0 3,0-1-7,4-3-3,-1-1 3,2-1 0,4-4-4,1-2 1,5-1 1,2-1 1,2-5 1,0 1-4,1-1 4,1-1-5,-1-2 2,2 0-2,0 0 0,0 0-2,0 0-10,0 0-28,19-6-42,10-8-29,13-6-219,4-1-532</inkml:trace>
  <inkml:trace contextRef="#ctx0" brushRef="#br0" timeOffset="45086.03">19761 6470 97,'0'0'26,"25"84"-2,-13-31 8,0 7 0,-5 2-2,-2 2 5,-5 2-15,3 2-15,-2 0-5,7-4-43,4-1-17,6-6-20,5-1 56,3 0 0,1 2 13,-2 0 11,0 2 29,-1 2 7,-3 1 0,-1-1 2,-3-1-6,-1 1 0,0-3-2,-1 2-17,0 2 19,-2-1-18,-1 3-7,1 1-1,1 0-6,-1 4-1,2-4 1,2 1 0,-4 5 1,3-1 6,-7 3-6,-1 2 12,-5-3 6,-3 0 24,0-1-4,0-1 6,-14-5-9,-2 2-1,-14 2 19,0 1 17,-7 0-53,0-7-1,0-2-12,4-5-4,-2 3-1,2-2 0,2 3-4,1-4-39,1-2 37,2-7 6,0-5 3,0-7 0,-1-2 17,-1-8-1,0-4 1,-3-5-7,-1-5-5,-3 0-6,-2-4-2,-1-3-1,2-3 1,7-2 0,0 0 0,3-7 0,0-10 0,-1-3 0,1-4 3,0 0-2,0-5 2,2-3 4,0-1-7,1-6 3,0-7 0,1-7 12,-2-6-7,-2-6-8,-2-2-9,-1-4 0,0-10-8,0-5 12,3-1 1,4-2-5,-3-3 9,1-3-3,-4-4 3,-4-4 7,-3-4-3,-5-1-4,-6-7 0,-5-5 3,-4-2 0,-2-4-1,2 5 19,10 8-11,10 9-2,14 5 9,13 8-3,9 3-14,3 6-4,15 6 2,6 6 2,1 4 17,-1 1-14,4 0 3,4 2 14,2 2-9,5 1-9,-2 2 3,-2 4 102,-6 3-107,-3 6-8,2 5 8,-1 0-1,-2 5 1,-4 4 0,2 2 1,-1 0-1,2 0 3,7-2-1,0-3-1,5 0 1,2 2-2,0 4 0,0 3-3,2 8 2,4 6 1,1 6-8,3 0 1,-4 4 2,-3-1-16,-5 2 12,-8 0 2,-4 0-4,-5 0 1,-1 0 0,-4 0-2,2 0-8,-2 5 7,5 5-16,-1 0-26,6 4-17,4 5-5,2-1 0,0 3 10,-4 3-14,1-1 39,-8 3-15,0-1-32,-9 0 28,-4 0 22,-6 0 32,0 1 7,0 3-2,-5 4 2,-2 4-29,3 0-33</inkml:trace>
  <inkml:trace contextRef="#ctx0" brushRef="#br0" timeOffset="47117.53">20094 5478 100,'0'0'36,"0"0"-18,52 76 22,3-30 34,10 15-6,13 16-21,4 10 13,11 8-23,8 3-9,8-3-10,9 0 0,4 1-6,10-1 6,14 1 1,10-1-10,2-3-2,0-8-7,-13-5 1,-15-5 5,-7-2 27,-3-1 26,-1 4-21,8 1-12,9 3 6,7-1-25,-3-4-7,-10-11 1,-17-12-3,-14-10 2,-10-11-2,-4-7-19,-3-6-8,-1-8-14,-5-6 36,-8-3 0,-6 0 7,-7-19 5,-5-9 7,-6-11-8,-7-13 24,-6-7-25,-4-5 11,-5-2-13,-3 7 15,-3 7-16,-4 5 0,-2 5 0,-7 0 5,-3-5 6,0-7-7,0-9-3,-4-7-1,-16-3-8,-6-3 8,-13-5 14,-4-6-12,-7 1 5,0-3-3,0 3 9,2 6-7,7 5 5,-2 6-3,-1 4-5,-3-1 1,-7-7 4,-8 0-6,-9-5-1,-17-3 1,-16 3-2,-8 3 4,2 9-4,3 11 0,7 5 0,4 8-3,0-2-9,-2 5 9,-7 0-8,-8 2 11,-12 4-2,-6 4 1,-2 4 1,-5 0 1,7 6 4,9 2-2,13-3-1,11 3-2,5-4-1,5 1 0,-6-2 0,-1 5-2,-1-2 0,4 7 2,4 2-4,7 6 5,10 3 0,4 1 3,13 0-2,10 0-1,10 1 0,12 3 2,9 1-2,0 2-4,6 0-11,-3 3 6,-2-1 7,-2 1-3,-2 0-3,0-2-8,0 1 6,-1-1-5,0 0 0,-2 3 8,1-2 5,3 3-10,4-2-18,3 1-51,5-2 37,-2 0-6,1-2-12,1 1 47,-2-1 13,2 0-2,-3 2-7,2 2-6,-1-2-21,-1 4-55,-1-1-21</inkml:trace>
  <inkml:trace contextRef="#ctx0" brushRef="#br0" timeOffset="48404.57">23522 8497 279,'-100'37'6,"-7"11"-3,-5 7-3,5 6-6,-1 4-2,-6 8 8,-11 8 1,-6 6-1,-6 10-37,3 8 37,0 5 6,0 5 19,4 3 0,3 1-1,11-1-19,8 2-5,17-6-2,14-4-12,16-3 14,10-1 6,8-5 12,1 0 98,9-3-31,5-3-62,9 1 9,14-2 2,5-1-4,0-4-18,12-5-4,4-6 8,10-6-3,5-8-13,12-9 10,16-11 20,18-8-28,18-10-2,13-13-38,8-10 20,1-3 18,-3-7 7,1-17 87,3-7-57,4-6 47,8-10-18,12-7-34,1-9 17,2-6 0,-7-4-19,-12-6-20,-7-5 1,-10-7 14,1-6-8,0-9-17,6-8-9,8-5-23,-2-2 32,-4 3 12,-12-1 7,-11-2-11,-13-9 4,-15-5 1,-14-7-7,-14-9 2,-18 3-8,-17 3-2,-4 4-13,-32 15 6,-26 4-12,-17 8 11,-14 5 5,-11 10 2,-13 11-11,-12 10-2,-13 11 9,-15 14-5,-3 16 12,-3 21-19,7 16-18,10 1 0,-2 28-47,3 13-72,1 9-57,-4 9-161</inkml:trace>
  <inkml:trace contextRef="#ctx0" brushRef="#br0" timeOffset="57328.79">19316 6987 109,'0'0'7,"0"0"-6,0 0 20,0 0 40,0 0 11,0 0-22,0 0-28,0 0-6,0 10 2,0-5-3,0-3 6,0 2-13,0-3-2,0-1 8,0 0 15,0 0 28,0 0-2,0-3-10,0-6-17,0-1 4,-1 1-3,-1-2 7,-1-3 3,-2 2-20,3-1 2,0-1 8,-1 2-7,0-2 3,-1-1-7,-1 0-5,1-2 3,1-2 3,-1-1-1,2-3 15,-1-2-17,2 3 26,-3 1-35,3 5 9,0 3 12,-1 5-16,1 2-2,-1 3 8,2 0-2,-3-1-2,1 2-8,-1 0 4,-2 1 0,-1 0-1,-5 1 5,-8 0-8,-12 0-3,-19 0 5,-20 5-4,-18 6 8,-12 0-7,-10 4-1,-7-1 1,-5 1 13,-12-1 2,-3-2-4,-5 1 2,-6-1-3,-5 0-2,-2 5 2,-8 4-10,1 0-2,5 2 6,8-3-2,19-4 2,21-1 5,25-6 2,21-3 0,18-2-6,10-3-1,10 2-4,9-1 1,7-2-2,4 0-2,4 0 3,1 0-4,0 1-1,0 1-1,0-2 1,0 0 0,0 0-5,0 0 3,0 0 2,0 0-2,0 0 1,0 0-9,0 0-2,0 0-10,0 0-23,0 2-49,15 2-100,19-1-11,15-3-372</inkml:trace>
  <inkml:trace contextRef="#ctx0" brushRef="#br0" timeOffset="58032.41">19060 8937 870,'0'0'47,"0"0"18,0 0 67,0 0 19,-136 50-55,59-29-25,-19 7-8,-17 8-18,-14 6-12,-6 4-6,-4 1-15,13 0 1,20-4-7,21-7 2,26-11-8,16-10 1,13-6-1,7-2-6,4-4-8,0-1-5,8 1-23,3-3-30,-2 0-9,1 0-72,-5 0-155,-7-3-292</inkml:trace>
  <inkml:trace contextRef="#ctx0" brushRef="#br0" timeOffset="58768.72">16412 6892 488,'0'0'133,"0"0"-21,0 0 56,0 0-40,0 0-45,0 0-40,29 89 47,-5-23 6,2 14-42,-6 6-5,-9 5-17,-6 2-8,-5-3 14,0 2-31,0-6-2,-3-7-1,-2-7-4,5-11-6,0-15-7,5-12-41,6-13 6,6-10-4,-2-8 5,0-3-21,0 0-32,1 0-1,-4-6-33,-2-2-73,-3 2-69</inkml:trace>
  <inkml:trace contextRef="#ctx0" brushRef="#br0" timeOffset="60041.57">16684 8031 434,'0'0'49,"0"0"-18,0 0 52,0 0 26,0 0-21,0 0-31,-60-45-2,49 41-18,-3 1-10,0 3-11,-2 0-9,-2 0-2,-6 0 2,-6 4 5,-7 11-5,-11 7 8,-7 7 3,-2 12-2,3 20 2,7 12 4,9 10-1,10 5 0,10 2 11,14-1-10,4-6 1,13-11-12,21-16 23,11-15-19,17-12 0,13-17 15,12-12-10,4 0-7,1-27 8,1-12 6,-2-13-12,0-15 5,-10-8-9,-13-1-7,-23 1 10,-21 2 3,-21 0 12,-5-4-15,-32 1-2,-17 9-7,-8 14 0,-7 16-2,-2 18-3,4 10-3,3 9-16,9 0-24,8 24-68,15 15-72,8 13-52,8 12-121,6 3-166</inkml:trace>
  <inkml:trace contextRef="#ctx0" brushRef="#br0" timeOffset="60381.04">16384 8712 1054,'0'0'10,"24"-80"-4,-2 44 22,1 2 65,3 6-16,0 8-23,-4 10-38,2 10-7,-2 0-3,2 12-1,1 8-2,-2 0-1,-3-2 0,-1-4 1,-2-4 0,-2-7 0,3-3 5,-1 0 3,1-15 5,-6-6-4,-8-4-3,-4-1 0,0-1-2,-7 4-7,-5 3-6,0 7-15,6 10-36,6 3-117,0 19-159,0 17-93</inkml:trace>
  <inkml:trace contextRef="#ctx0" brushRef="#br0" timeOffset="60814.39">16610 8964 1155,'0'0'52,"0"0"-52,0 0 0,0 0 17,14 75 12,5-24 43,-2 4-56,1 4-11,-2 1 1,-1-2 4,-3-5-7,0-6 10,-3-11-7,1-8 3,-1-6-1,-1-10 1,-2-4 5,-2-5 4,-2-3 1,2 0 30,3 0-3,5-6-19,9-13 16,9-1-23,10-2 1,16 0-5,8 3-8,8 5 5,-3 7-3,-7 7-5,-10 0 0,-9 0-3,-10 9 0,-6-4-4,-1-2 0,6-3-26,5 0-49,3-14-104,5-8-59,-9-3-149,-2-6-356</inkml:trace>
  <inkml:trace contextRef="#ctx0" brushRef="#br0" timeOffset="62657.56">22187 5610 795,'0'0'156,"0"0"-144,0 0 62,0 0 18,0 0-41,0 0-31,0 0-12,-7 10-4,-3-7 0,-1-2-1,2 1-1,-1-2 5,-5 0-1,-3 0 2,-7 0 8,-7 0-10,-8-3-4,-8 3-2,-5 0 0,2 0 0,3 0 1,12 0-1,16 0 0,10 0 0,10 0 5,0 0 40,0-8 22,8-4-34,4 0-11,4 0 6,-1 0 9,2-3 3,-1 0-13,1-5-3,2-3-4,2-10-3,6-11-5,3-10-8,4-13-4,0-13 3,-8-7-3,-6-10 4,-8-15-4,-9-9 2,-3-13 3,-5-8 8,-9 0-8,-2 10-2,8 13 2,5 21-3,3 25 2,0 20 3,0 14-4,0 13-3,5 9 0,-2 6-1,-2 5 0,1 4 0,-2-1 1,0 1-5,4 2 1,-1 0-1,6 0-2,3 0 3,4 5 1,5 3 2,-1 0 1,3-1 2,3 0-2,-3-1 0,1-1 0,0-1 0,-3-1 1,3-1-1,2-2 1,10 0 0,11 0-1,11 0 0,11-7 0,8-2 2,5 1-1,-6-2-1,-8 0 0,-18-1-1,-12 4 1,-12-1-1,-6 3 0,-5 1 0,1 2 1,4 2 0,5 0-1,3 0-4,-1 0 2,-6 0-3,-9 2 3,-6-1-1,-5-1-3,-1 0-3,0 0 2,0 0 2,3 0-7,2 0-9,1 0 4,7-10-14,6-5-12,2-7 20,2 0 13,-4-5 11,-5-4-2,-3 2 5,-6-3 4,-5 9-2,0 3 5,0 11 4,-2 3-8,-10 6-2,-7 11-4,-11 32-7,-7 29 7,-11 28 0,6 16 5,10 3-1,14-5 2,18-13-4,3-15 0,33-13 3,16-19-2,14-15 0,8-15-3,2-19 8,2-5 6,-2-27-1,-3-20 7,-3-15-9,-4-10 2,-12-11 0,-14-5-7,-14-9 17,-20-10-8,-6-7-12,-32 8-3,-18 19 0,-17 26-3,-12 26-4,-16 28-4,-7 7 3,1 25-14,7 12 5,18 5-15,25 7-41,23-1-56,23 3-115,5 0-53,21 0-112</inkml:trace>
  <inkml:trace contextRef="#ctx0" brushRef="#br0" timeOffset="63318.97">23546 4209 866,'0'0'0,"0"0"-3,101 6 3,-63 11 19,-1 6 46,8 2-20,10 1 7,13-2 18,8-2 20,-3-8-9,-2-3-23,-10-2-7,-8-4-11,-3 1-22,-2-3-10,-6 2-5,-8-5 0,-12 2 0,-11-2-1,-8 0 1,-3 0 3,0-7 3,0-14 1,1-2-10,7-3 2,2 1 1,8 5 9,3 5-2,3 7 7,1 1-14,-4 7 2,-4 0-4,-4 2-2,-4 13-2,-2 5 2,0 1 0,0 2 0,-2 1 1,0 0 0,3 4 1,-4 5 1,-2 5-2,-2 10 0,0 14 2,-15 20 1,-17 11 15,-4 14-2,-2 7 1,2 1-3,3 5 0,3-5-4,2-1 15,-2-6-14,-3-6 3,-4 0-6,-2-10-3,1 0-4,6-8-1,11-13 2,10-6-2,9-9-2,2-4-18,0-10-20,0-11-45,0-14-83,0-17-192,-4-3-531</inkml:trace>
  <inkml:trace contextRef="#ctx0" brushRef="#br0" timeOffset="63844.62">22966 4038 995,'0'0'55,"0"0"-53,0 0 7,110-54 24,-77 54-1,-3 0-9,-2 11-14,-1 4-4,-3 3 1,5-1-3,2 0 15,2-3 17,7-2-5,-3-5 7,1-6-4,-5-1-4,-7-4 9,-3-13 1,-9-4 3,0-5-5,-8 1-15,-3 3-4,-3 2-18,0 9 0,0 9-51,-6 2-90,-19 22-227,-8 11-387</inkml:trace>
  <inkml:trace contextRef="#ctx0" brushRef="#br0" timeOffset="64766.22">22299 11209 122,'0'0'62,"-77"-92"48,44 40-7,11 5-32,11 4 35,11 11-5,0 9 5,11 12-48,7 10-22,2 1-11,6 14 20,5 17-3,14 11 10,6 10-5,11 2 38,6 2-14,3-2-19,-2-3-19,-8-3-14,-2-4-7,-7-4 6,-5 2-12,-4-3 19,0 0-17,-7-7-8,-7-5 0,-7-4-7,-3-6-29,-7-8-50,-4-3-82,-4-5-53,-1-1-108,0 0-77</inkml:trace>
  <inkml:trace contextRef="#ctx0" brushRef="#br0" timeOffset="65914.82">23597 10074 195,'0'0'205,"0"0"-60,0 0-4,0 0-17,96-17-18,-40 28-3,18 13-8,18 6 2,14 0-18,6 0-30,0 0-25,-2-5-5,-12-1-10,-10-3-2,-17 1-7,-13-2 3,-15-4-3,-9-3-1,-11-5-18,-7-2-6,-5-4 1,-7-2 5,-4 0 2,0 0 9,0 0 8,0 0 1,0 0 7,0 0 0,0 0 2,0 0 9,0 0 1,0 0-7,0 0-1,-6 5-12,-8 24 2,-8 18-2,-12 17 12,-7 4-5,-5 7-5,0-5 1,4-4-1,8-12-1,10-13-1,8-15 1,11-12 2,3-6-6,2-6 3,0-2 0,0 0 5,0 0 2,0-2-3,0-6 1,2-2-5,1-2 1,-1-1 0,-2 0-1,0 1 0,0-3 2,-18 1-1,-15 2-1,-12 4-2,-10 8 1,-5 0 0,-1 25-3,0 13 2,-2 11 1,-2 12 1,1 11 1,11 7-1,12 1 6,23-3-1,18-9 1,9-11-2,44-11 3,30-14 1,21-16 7,15-16-9,0-5-3,-11-26 4,-16-9 14,-21-7 10,-19-5-14,-17-3 3,-20-5-7,-15-7-10,-7-5 0,-36 5-3,-13 11-14,-8 15-8,2 21 12,6 20 0,4 0-23,5 22-37,8 11-99,6 7-146,8 3-251</inkml:trace>
  <inkml:trace contextRef="#ctx0" brushRef="#br0" timeOffset="66231.6">24034 11286 1042,'0'0'85,"0"0"-82,60-90 25,-41 76 110,-2 11-71,4 3-37,2 0-23,4 10 1,3 5-5,3-1 2,1-3-3,2-5 3,-3-6-4,-2 0 8,-4-6 0,-6-17 4,-6-3 14,-9-1 5,-4 1-9,-2 9-14,0 8-9,-7 9-30,-17 6-67,-14 26-158,-9 6-155</inkml:trace>
  <inkml:trace contextRef="#ctx0" brushRef="#br0" timeOffset="66678.51">24251 11523 1119,'0'0'95,"0"0"-73,0 0-20,0 0 31,0 0-22,0 0 10,-86 127 1,59-72-15,4 4 5,2 2-6,6-6 6,-6-2-5,0-10-3,0-8-1,-1-11-2,1-8 3,1-11-2,-2-3 5,1-2 7,-2 0 11,0 0-1,-1-7-2,-1 0-8,-2-2-7,-6-1-6,-3 0 0,-7-2 1,-3-4-1,-6-4 2,-6-5-3,-8-9 5,-7-5 0,-11-5-5,-4-6-1,0 5 0,17 8-1,19 6 1,23 11 0,23 4-6,6 2-25,18 3-47,16 6-126,5 2-159,-1 3-260</inkml:trace>
  <inkml:trace contextRef="#ctx0" brushRef="#br0" timeOffset="76505.36">15645 5386 1315,'0'0'50,"0"0"-45,0 0 15,0 0-2,-9 115-3,-1-7 63,1 21-6,3-1-42,5-8-22,1-10-5,0-15-3,3-14 0,12-12-62,4-13-89,0-14-135,-8-17-215</inkml:trace>
  <inkml:trace contextRef="#ctx0" brushRef="#br0" timeOffset="76733.42">15164 6355 1314,'103'-11'43,"43"-2"-39,32 1 50,19-5 38,5 2-25,-10 2-26,-20 5-14,-26 1-27,-24 3-1,-24 1-62,-27 0-65,-23-2-58,-23-4-139,-23-2-244</inkml:trace>
  <inkml:trace contextRef="#ctx0" brushRef="#br0" timeOffset="77514.36">15771 6213 282,'0'0'138,"0"0"-135,0 0 27,0 0 70,0 0-19,0 0 17,0 36-32,0-28 6,0-2-15,0 2-20,0-2 6,0-1-21,0-2 2,0-3-6,0 2 1,0-2 4,0 0 18,0-4 41,0-13-18,-6-9-50,0-4 8,-3-6-14,3-7-5,1-6 3,2-15-4,3-13 6,0-8 1,5-4 4,14 5-1,8 10 7,4 10 11,4 14-21,2 11-1,-4 14-4,1 10-3,1 13-1,3 2-1,2 27-6,2 18 7,-2 17-2,-8 13 2,-10 12 0,-7 12 2,-12 7-1,-3 5 0,0-2 0,-1-2-2,-1-8 1,2-8 0,14-12 0,16-16 4,11-13-3,6-9 1,3-11 1,5-7 2,-1-12 12,-5-8 5,-5-3 5,-6-4 0,-9-14-9,-6-10-6,-5-5 2,-3-9-8,-7-6 0,-4-6-3,-4-2 0,0-4 2,0 1-5,-4 1-19,-1 6-15,-2 6-62,1 12-53,-6 7-130,0 10-249</inkml:trace>
  <inkml:trace contextRef="#ctx0" brushRef="#br0" timeOffset="78407.86">16676 6274 338,'0'0'347,"0"0"-338,0 0 0,0-83 66,0 53 26,0-7 25,0-8-59,6-6-46,6-9 13,3-3 5,-6 0 6,-3-2 6,0 0-38,-3 2 1,4 5 14,5 4-5,8 9 4,3 8-7,4 6-8,1 9-4,0 3-6,0 9-2,-3 7-4,1 3 3,-4 16-5,-5 19 3,2 19 0,-10 13 3,-5 8 4,-2 12-3,2 8 1,2 1-1,3 6 3,7-6 3,-1-10 0,5-8 2,-1-11-3,4-9 6,0-15 4,3-7-6,0-9-4,4-9-1,3-4-2,5-12 5,6-2-8,4-5-29,1-17-87,-4-9-307</inkml:trace>
  <inkml:trace contextRef="#ctx0" brushRef="#br0" timeOffset="79652.02">23517 1939 692,'0'0'192,"0"0"-117,-45-75 20,43 71 93,2 4-67,0 20-74,2 39-47,13 38 42,3 31 47,1 22-49,-1 3-17,-4 1-7,-1-6 1,-4-20-7,2-11-7,-1-18-3,2-14-23,0-20-47,1-14-58,-2-15-97,-9-22-134,-2-14-336</inkml:trace>
  <inkml:trace contextRef="#ctx0" brushRef="#br0" timeOffset="79870.64">22923 2962 1384,'0'0'67,"194"-50"-66,-28 23 48,36 1 48,25 0-39,-2 6-21,-17 9-10,-24 5-27,-33 3 0,-27 3-8,-29 0-39,-24 0-77,-27 3-110,-25-1-311</inkml:trace>
  <inkml:trace contextRef="#ctx0" brushRef="#br0" timeOffset="80800.8">24031 2880 39,'0'0'463,"0"0"-391,0 0 13,0 0 50,0 0-1,0 0-54,-7-55-33,7 33-32,-2-4 9,2-7-2,0-6-10,0-9 3,0-16-13,0-12 19,8-13-4,-2-8 0,-2-4 26,1 2-20,3 4 1,3 10 2,5 14-9,7 12 15,5 15-12,6 16 4,-1 17-21,1 11-3,4 17-6,1 31-3,1 23 4,-6 19 4,-9 19-9,-10 7 0,-5 8 0,-8 1 4,1-4-1,-1-3 7,1-9 1,6-7-1,6-10 0,7-12 2,5-6 1,3-10-2,3-11 0,-2-10 7,-4-6-7,-3-11 8,-6-9-2,-2-10-2,-2-7-2,2 0 5,3-10 1,2-16-8,0-7 1,-2-7-2,-4-6 0,0-5 1,-4-6 4,-1-4 4,0-1-2,-1 4-2,-3 2 1,-3 13 5,0 10 8,-3 13-12,0 7-7,0 7-3,0 3-40,-6 2-88,-3 1-217,2 0-557</inkml:trace>
  <inkml:trace contextRef="#ctx0" brushRef="#br0" timeOffset="82253.27">21903 11914 1128,'0'0'133,"0"0"-103,0 0 0,1 150 95,18-44 4,3 12-67,1 2-27,0 0-12,0-6-8,-1-10-2,1-11-11,-3-15-2,-4-22 0,-1-15-21,-4-15-35,-7-11-86,-4-7-92,-4-3-92,-23-5-164</inkml:trace>
  <inkml:trace contextRef="#ctx0" brushRef="#br0" timeOffset="82472.2">21604 13006 1055,'0'0'273,"143"-56"-250,-22 17 43,24-5 58,13 1-35,6 3-37,0 5-33,-6 5-12,-9 1-3,-10-4-4,-9 1-16,-18 0-34,-18 6-50,-29 7-75,-37 4-141,-28 3-356</inkml:trace>
  <inkml:trace contextRef="#ctx0" brushRef="#br0" timeOffset="83192.34">22704 12701 461,'0'0'135,"0"0"-14,0 0 18,0 0-2,0-91-26,-6 48-43,0-6-10,1-5-11,-3-8-1,-2-4-18,-2-8-12,-4-6-8,4-9 0,4 1-2,8-3-4,0 8 24,8 9 7,4 15 5,1 15-19,-2 18 22,0 16-8,9 10-23,19 14-10,15 30-10,10 19 5,0 16 3,-4 12-1,-8 8-5,-5 5 6,-6-2 2,-4-1 0,-4-8 3,4-7-2,5-4-1,3-7 0,7-4 0,0-4 3,-2-11-2,-3-10 1,-1-10-1,-4-12 4,-2-7-1,3-7 7,-1-5 2,-4-5 3,-2 0-3,-10 0 11,-5-5-11,-10-9-1,-4-8-2,-4-7-5,-3-13-3,0-11-1,0-6 0,0-3-2,0 2-6,-12 3-20,-1 6-50,-7 11-98,1 6-150,-2 7-333</inkml:trace>
  <inkml:trace contextRef="#ctx0" brushRef="#br0" timeOffset="101678.48">2067 11064 375,'0'0'130,"0"0"-82,0 0 14,0 0 12,0 0 17,0 0-24,0 0-14,0 0-3,0 0 2,-5 1 2,5 1 1,0-2-10,0 1-7,0-1-3,0 2-7,0-2-7,0 0-7,0 0-1,0 0 2,0 1-2,0-1-6,0 0 8,0 0-4,0 0-4,0 0 4,0 0-11,0 0 3,0 0-3,0 0-19,7 0-60,8 2-79,9 1-99,3-3-201</inkml:trace>
  <inkml:trace contextRef="#ctx0" brushRef="#br0" timeOffset="102390.78">3206 11087 845,'0'0'96,"0"0"-76,0 0 37,0 0 16,0 0-3,0 0-36,6-11-22,-6 11-12,0 0-1,0 0-1,0 0-5,0 0-33,4 0-53,5 0-33,6 0-65,6 0-108</inkml:trace>
  <inkml:trace contextRef="#ctx0" brushRef="#br0" timeOffset="103583.29">4056 11057 562,'0'0'172,"0"0"-146,0 0-15,0 0 55,0 0 21,0 0-37,0 0-32,0-20-15,0 20 3,0 0-2,0 0 5,0 0 1,0 0-3,0 0 4,0 0 4,0 0 8,0 0-4,0 0 2,0 0-12,0 0 2,0 0-6,0 0-4,0 0 7,0 0-1,0 0 1,0 0 0,0 0-1,0 0-3,0 0 2,0 0-1,0 0 2,0 0-5,0 0 0,0 0-2,0 0 0,0 0 0,0 0 0,0 0 0,0 0 1,0 0-1,0 0 0,0 0 0,0 0 0,0 0 0,0 0 0,0 0-4,0 0-6,0 0 0,0 0 0,0 0 1,0 0-2,0 0 5,0 0-1,0 0 5,0 0-4,0 0 4,0 0 1,0 0 0,0 0-4,0 0 1,0 0-4,0 0-12,0 0-3,0 0-9,0 0-4,0 0-6,0 0-14,0 0 0,0 0-40,6 0-7,0 0 38,4 0-10,-2 0-28,6 0-47</inkml:trace>
  <inkml:trace contextRef="#ctx0" brushRef="#br0" timeOffset="105448.07">4267 10743 100,'0'0'129,"0"0"-40,0 0 28,0 0-8,0 0 13,0 0-16,0-13-17,0 13 3,0 0-12,0 0-18,0 0-14,4 14-28,0 11 23,3 11 18,-2 6-10,1 0-20,-3 2-6,-3-2-7,0-6-13,0-4-5,0-7 1,0-6 0,0-8-2,0-5-12,0-3-7,0-3 6,0 0 6,0-4 3,0-12-8,0-4-13,0-3 4,-3 0-11,-3-1-16,3-1 22,-4 3 6,5 0 6,-2 3 9,2 1-2,-1 0 7,2 1 1,1 3-1,0-2 3,0 0-1,0 3 2,0 1 0,0 2 7,0-1 6,0 1-6,0 0 11,0-4 0,10 4 3,5-3 3,0 2 1,6 2 1,1 3-3,3 4 2,3 2-13,-3 0-3,3 5-1,-7 9-3,-4 2-4,-9 0-2,-6 5-2,-2 1 0,-2-2 0,-17 0 0,-2 0-12,-3-4 10,-1-1-11,-2-4 2,3-3 3,1-2 0,4-3 2,3-3 4,4 0 2,6 0 3,-1 0-2,7 0 1,0 0 6,0 0 13,0-1-3,13-5-4,7-1-5,3 2 11,3 3 1,-1 2 7,2 0-5,-2 0-6,-1 12-3,0 4 0,-2 3 2,-5 1-6,-5 0 0,-5 3-4,-4-3-1,-3 0-3,0-4 0,-4 0 2,-17-2-1,-2 0 5,-7-2-4,-5-2 1,2-6-5,0-1-3,4-3-19,6 0-13,2 0-27,12-7-6,2-8-44,7-2-154,3-3-240</inkml:trace>
  <inkml:trace contextRef="#ctx0" brushRef="#br0" timeOffset="108357.45">10526 11192 635,'0'0'81,"0"0"-57,0 0 66,0 0 21,0 0-14,0 0-34,-7 0-26,7 0-1,12 0 12,18 0-4,17 0 16,11 0-12,5 0-8,4 0 3,-2 0-7,-4 0-4,-8 0-8,-9 0-9,-10 0 0,-15 0-9,-7 1 0,-7 0-5,-5-1 3,0 0-4,0 2 0,-11-2-10,-11 1 5,-13 0 3,-5 2 1,-3 2-4,-3-1 1,1 0-1,2 1 5,7 2 0,6-4 0,11-2 2,8 1 1,10-1-1,1-1 15,0 0 6,15 0-15,14 0 3,15 0 1,4 0-1,1 0-8,-5 0-3,-3-1 6,-5-2-3,-8 0-3,-4-1 0,-12 3 0,-5-2 0,-7 3 3,0 0-1,0-1-1,0 1-1,0 0-3,0 0 3,0 0 2,0 0-2,0 0 0,0 0 0,0 0 0,0 0-1,0 0 0,0 0-2,0 0-7,0 0 2,0 0 0,0 0 2,0 0 0,0 0-1,0 0 5,0 0 1,0 0 0,0 0-1,0 0 2,0 0-5,0 0 3,0 0 1,0 0-4,0 0 5,0 0 0,0 0 0,0 0-2,0-2 2,0 2 0,0 0-1,0 0 3,0 0-4,0 0 3,0 0-3,0 0 4,0 0-3,0 0 1,0 0 0,0 0-3,0 0 3,0 0 0,0 0 0,0 0-1,0 0 1,0-1 0,0 1 0,0 0 0,0 0 0,0 0 0,0 0 0,0 0 1,0 0 0,0 0-1,0 0 0,0 0 2,0 0-2,0 0 0,0 0-1,0 0 1,0 0-1,0 0 1,0 0-5,0 0 3,0 0-1,0 0 1,0 0-7,0 0 6,0 0-5,0 0 5,0 0-5,0 0-11,0 0-8,0-2-14,0 2-15,0 0-16,0 0-49,0-1-64,3-1-250</inkml:trace>
  <inkml:trace contextRef="#ctx0" brushRef="#br0" timeOffset="116512.29">16642 8286 360,'0'0'35,"0"0"-35,0 0-64,0 0 64,0 0 6,0 0 27,0 0-28,42-29-5,-42 24-64,0-2-68,0-2-17</inkml:trace>
  <inkml:trace contextRef="#ctx0" brushRef="#br0" timeOffset="120615.5">13875 15463 153,'0'0'39,"0"0"4,0 0 36,0 0-1,0 0-9,0 0-17,0 0-9,0 0 22,-4 1-6,4-1-22,0 0-16,0 0-4,0 0 1,0 0-5,0 0-1,0-3-9,1-4-1,2 1 0,3-1-2,-2-1-14,2-1 11,0-2-6,2 2-2,-5-3-11,1 3-9,1-3-12,-1-1 19,1 0-1,-1 1 9,3-1 5,-2 1 10,1 2-15,0-3-22,2 0-61,-1 0-5,-1-1 5,-2 1 59,2-3 28,0 0 12,0 0 1,0 2 11,-1 2-1,1 0-2,-2 1 7,1 2-14,-4 1-2,-1 2 0,0-2 0,0 1 6,0 0-3,0-1 7,0 1 15,0-3 6,2-1 5,5 1-19,1-5 0,-2 3-17,2-2-9,2 1 7,0-1-10,5 0-30,-3-1 16,1 1 26,2-3 3,-1-2 1,0-3 4,1 0 10,2-4-3,-2-1-2,-1 4-3,0-3-10,1 4-1,-2 1-36,4 2 18,-5 1-64,2 2 54,-3 1-52,0-2 16</inkml:trace>
  <inkml:trace contextRef="#ctx0" brushRef="#br0" timeOffset="120900.81">14718 13931 5,'0'0'0</inkml:trace>
  <inkml:trace contextRef="#ctx0" brushRef="#br0" timeOffset="120975.99">14718 13931 1,'10'-97'6,"-2"76"0,-1 1-6</inkml:trace>
  <inkml:trace contextRef="#ctx0" brushRef="#br0" timeOffset="121157.37">14886 13635 11,'0'0'39,"0"0"-38,0 0-2,0 0 1,81-70-41,-62 53 32,4 0 9,3-2 0,-2 1 1,-4 3-1,-1 0 3,-2 1 5,2 3-8,-1-2 0,-1 3 6,0 0-6,-3 0-18</inkml:trace>
  <inkml:trace contextRef="#ctx0" brushRef="#br0" timeOffset="121965.58">15851 13089 43,'0'0'46,"0"0"-5,0 0-29,0 0-6,0 0-4,91-13-1,-71 10-1,5 0 3,0-2-3,-1 3 0,-4 1 2,1 0 1,-4 1 2,1 0-1,0 0 2,-3 0 0,1 1-2,1 5-3,2-1-1,1 0 0,1-2-3,0 0 1,-1-3 1,0 5 1,-1-2-11,-1 1 11,0 4 0,0 0 0,0 1 5,4 2-4,0-1 1,2 0-2,-1 0 0,-1-1-1,-3-1 2,-2 0-1,-1 1 3,-1-1 9,2 1 0,-4 3 1,2 0-5,-1 2-3,-1 3 14,0-2-6,2 4-1,0 3-3,4-3-8,0 2 2,3-1-3,2-2-13,-1 1 13,-1 0 2,-2 0-2,1 1 1,-1 2-2,-1 2 2,0-3-2,-2 4 1,2-1-2,-2-1-1,4 2 1,2-5-17,-1 4-2,0-1-9,0 0-4,-1 3 11,-1-2-5,-1 1 0,1 3-26</inkml:trace>
  <inkml:trace contextRef="#ctx0" brushRef="#br0" timeOffset="123511.29">17227 13955 6,'0'0'47,"0"0"-38,65 91-8,-41-64-1,1 0 1,-2-4-1,-1 3 9,-1 0-7,-2-1 15,-4 0 1,2-1-10,-7-1 30,0 4 10,1-1-26,-2 3 35,1 0-2,1 1-34,2-1 1,-1 2 4,2 1-6,-4-1-11,3 3 38,-2 0-22,1-1-17,1 4-8,-1 0 4,5 6-4,1 0 0,1 1-26,3 5-2,-1 0 28,2 2-1,-2 1-23,1 1 24,-4-2 2,1-1 2,-2-2-4,0-1 0,3-1-18,-4 0 18,2-2 4,-1-1-4,-1-1-3,-2-2 3,0-1 31,1 0-18,0 1-13,3-2-2,1-1 2,2 0 2,0 0-2,2 1 0,0-1 0,0-1 2,-2 0 4,0-4 26,-2-1 0,0 2-15,-1 1-6,-1-1-5,1 0-5,-2 1-1,3 2-7,1 1 3,1-1 2,0 3 2,-1-3 1,-2 3-1,0-2-24,0-2 24,-3 1 22,0-6-15,-2 0-1,1 0-6,1-2-1,-3 0-5,2-2-11,0-1-19,4-2 7,-2-2 1,1 2 19,5-3 9,-5 1 4,0-1-2,-3-1 3,5-2-1,-2 2 2,0-2 0,0 3-1,-4-3 0,-1-1-1,0-3 0,-1 3 6,-2-4 5,1-1-4,-1 2 2,2 1-7,2 0 1,0 0-6,1-2-1,-1 0 0,-1 3 3,1-5-3,0 3 0,0 1-2,2 0-56,1-1 58,-1 2 17,0-2-5,-1-4-4,0 1-5,-3-3-2,2 6-1,1 1-4,-2-2-11,2 5-4,-3-7-1,1 2 10,-2 2-5,-1-4 4,3 2 0,0-2-1,0 2 7,3-3-17,0-1-14,0 1 4,-2-6 32,4 4 3,-2-3 15,1 2 1,2-2-1,-3-1-9,2 1-6,0 0 1,1 2 8,-2-1 9,2 0 7,-7-1-5,0 0-8,0 0-4,-2 0-9,3 1-1,0-1-1,3-2-3,-2 3-6,1-5 3,-1 2 2,-1-2 4,2 2-3,2 1 0,-2-1-24,0-2 23,-1 3-74,3-1 75,0 1 3,0 0 6,2 0 4,-1-2-5,3 1 12,1 5 4,-2-4-3,1 1-9,-2-1-9,-3-3-4,1 2-16,-2 1-2,2-3 4,1 2-2,2 1 14,-1-2 6,0 0 1,-2 2 5,2-2 23,-2-1-1,-1 3 1,0-3 13,0 3-28,1 0-9,0 1-5,0-3-12,-1 2 1,3 3 2,-3-4-2,4 1-18,-2-3 20,-1 0 4,-1 0-19,4 0 5,2 0 0,-1 2 2,0 1-11,-2-3 22,0 0 4,0 0-1,0 0-4,0 0-64,0 0 52,-2 0 17,2 0-9,-1 0-113,0 0 105,0 0-6</inkml:trace>
  <inkml:trace contextRef="#ctx0" brushRef="#br0" timeOffset="123774.51">20629 17526 94,'0'0'88,"0"0"-69,0 0-17,0 0-2,0 0 5,88-40-5,-70 32-17,-3 2-31,2 0 37,-1-1 22,0 2 19,-1-2-14,0 0-16,-2-3-8,3-1 1,-4 0-28,-1 2 70,0 1-17,-1 0 69,0 2-45,2-1-33,-1 2-9,-1-2 0,2-1-99,0 2-8,1-2 107</inkml:trace>
  <inkml:trace contextRef="#ctx0" brushRef="#br0" timeOffset="123859.4">21054 17282 19,'0'0'10,"0"0"-2,0 0-8</inkml:trace>
  <inkml:trace contextRef="#ctx0" brushRef="#br0" timeOffset="123941.18">21173 17152 14,'0'0'116,"0"0"-59,0 0-57,0 0-2,72-82-67</inkml:trace>
  <inkml:trace contextRef="#ctx0" brushRef="#br0" timeOffset="124267.32">21615 16520 20,'0'0'72,"0"0"-45,0 0-8,43-92-13,-32 68-6,0 0-22,-3 0 12,1 0 4,0-1-1,-2-1-4,2 1 4,2-2 7,-1-1 25,-1-1 10,-1-3-13,0 3-22,-3-3-6,1 2-29,0 1-27,1 1 20,1 2 24,1 0 18,-3 3 18,1 2-13,3 0-5,-4-1-16</inkml:trace>
  <inkml:trace contextRef="#ctx0" brushRef="#br0" timeOffset="124341.66">21866 15770 22,'0'0'1,"0"0"-1</inkml:trace>
  <inkml:trace contextRef="#ctx0" brushRef="#br0" timeOffset="131290.24">16700 15566 180,'0'0'334,"0"0"-294,0 0-29,0 0 67,0 0 34,0 0-56,0 0-42,28-14-9,-28 14 1,0 0-3,0 0 0,0 0-1,0 0-1,-7 0 2,-2 0 0,-2-2-2,0 2 0,2-5 7,0 5 5,1 0 2,4-2-4,2 2 0,1 0-4,-1 0 0,2 0 3,0-1 4,0 1 4,0 0 4,0 0-3,0 0-5,0 0-5,0 0-7,0 0 3,0 3-1,0 4-3,0 0 1,0-1-1,0-1 1,-7-1-2,-6-1-2,2-3-1,-3 0-1,-1 0-2,2 0 3,0-1-1,2-6 0,1-3 3,1 3 1,5 0 3,2-2 1,2 2 8,0 1 12,0 2 5,11 1-1,3 3 3,1 0-12,5 0-5,-4 3-5,-1 7 2,-6 0-10,0 1-1,-6 1 2,-3-1-2,0-1-2,0 0-1,-13-2-7,-4-4-3,-1-1 5,-2-3-6,1 0 8,2 0 2,4-12 4,4-1 0,2-1 3,6-2 6,1 2 14,0-1 7,0 4 1,3 2 8,10 3-8,-1 3-8,4 3-4,-2 0-10,1 0-8,-5 13-1,-4 2-1,-1 2 0,-5-1-9,0-3-11,0-3-1,-8-2-9,-4-4 2,0-4 14,-1 0 15,2 0 1,1-9 6,2-4 6,5-2 12,3 0-4,0 0 9,0 4-10,0 0-8,7 4-2,0 2-10,-5 2-1,5 3-11,-6 0-50,1 0-55,-2 0-64,0 10-111,0 1-44</inkml:trace>
  <inkml:trace contextRef="#ctx0" brushRef="#br0" timeOffset="132244.43">14164 15656 89,'0'0'45,"0"0"-45</inkml:trace>
  <inkml:trace contextRef="#ctx0" brushRef="#br0" timeOffset="136022.39">14044 16588 281,'0'0'142,"0"0"-57,0 0 13,0 0 26,0 0-15,0 0-13,100 0-40,-48 5-7,25-3-5,25-2-11,23 0-14,24 0-6,9 0-8,8 0-1,-1 0 10,-6-5 16,-3-4-12,-11 1 5,-11-3-14,-10 1-4,-18 3-2,-12 2 3,-17 5 1,-14 0-3,-13 0-4,-8 5-3,-6 2-12,-3-3-17,0 1-17,4-5 6,0 0 6,2 0 7,-3 0 19,-5-5 10,-4 0 1,-6-2 2,-7 3 1,-7-1 4,-7 1-2,0-3-5,-21-5-9,-6-2-13,-6-3-8,0 1 5,2-1-14,0 2-6,3 1 25,5 4 20,5 1 11,3 3 11,6 2 7,8 2 11,1 2 7,0 0 8,1 0-13,17 17-10,8 9-2,2 5-2,3 2 1,-2 0-4,0 0-1,-2-6-5,-6-3-16,-7-4 5,-10-4-4,-4-3-2,0-4-2,-15 3 0,-18-4-13,-13-1-27,-9-5-45,-9-2-34,-6 0-105,-5 0-191</inkml:trace>
  <inkml:trace contextRef="#ctx0" brushRef="#br0" timeOffset="136480">14031 16512 320,'0'0'75,"0"0"-61,0 0 53,0 0 17,0 0 0,0 0-21,-72 44-13,52-29-1,-4 2-8,-1 1 6,-3-3-13,0 2-3,2-4-8,5-2 3,5-3 0,9-3-7,7-1-12,7 0 15,21 3 34,12 2-3,8 2-14,2 2-3,1 0-13,-2 2-13,-1-3-10,-3 2-9,0-5-61,4-1-59,2-3-102,0-2-176</inkml:trace>
  <inkml:trace contextRef="#ctx0" brushRef="#br0" timeOffset="136692.37">14678 16753 993,'0'0'137,"0"0"-130,0 0 6,0 0 51,0 0 18,70 79-56,-51-57-26,-4-2-9,1-5-42,-2-2-41,-3-4-88,-1-8-100,-5-1 20,0 0-28</inkml:trace>
  <inkml:trace contextRef="#ctx0" brushRef="#br0" timeOffset="137191.65">14858 16869 143,'0'0'183,"0"0"-17,0 0-43,55-78-4,-44 61-19,-4 5-35,0 2-3,-1 5-16,-1 2-11,5 3-8,8 0-14,6 3-10,7 10-1,1 4-2,-4 0-8,-7 2-30,-5 3-10,-10 0-43,-6-1 2,0-1 20,-9-5 44,-1-4 23,7-6 2,3-4 1,0-1 10,15 0 35,9-3-3,0-7-6,1-2 8,-3 1 3,-1 0-13,-7 6-15,-5 2-8,-1 3-12,-3 0-1,1 8-23,3 7 11,1 0-18,2 2 7,1-3 8,4-2 12,-1-5 4,3-6 0,-3-1 0,-4 0 5,1-11-2,-8-5 2,-5-1-3,0 4 11,-2-3-12,-14 4 1,1 2-2,-1 5 0,3 2-1,2 3-2,5 0-2,1 0-8,1 0-4,4 0-7,0 1-1,0 1-29,0-2-95,0 0-38,0 0-82</inkml:trace>
  <inkml:trace contextRef="#ctx0" brushRef="#br0" timeOffset="140008.06">16698 15492 469,'0'0'50,"0"0"-49,0 0 5,0 0 10,0 0 1,0 0-17,-76-22 0,69 17 0,5 1 2,2-2 16,0 2 51,0 0 10,6 1 5,8 0 3,4 3-19,1 0-24,-2 0-15,-3 3-13,-3 6-6,-5 1-6,-4 0-3,-2 1-1,0-1-24,-7 0 2,-5-5-4,-2-1 9,3-2 5,-2-2 12,4 0 0,3 0 3,1-7 15,2-4 17,2 1 11,1-2 9,0 4 5,0-1-14,0 4-9,0 0-14,0 1-13,6 4-7,-3 0-2,1 0-1,-1 0-5,0 0-2,-1 0-19,1 0-11,-2 0-1,-1 1 6,1 1 9,2-2 10,-3 1 1,0-1 3,0 0 3,0 0 4,0 0 2,0 0 1,2-4-1,-2-2-1,0-3-8,3-1-4,-1-1-7,2-2 5,1-2 7,1-2 3,2-1 1,0-2 2,1 0 2,0-2 0,3-2 0,-2 1 0,5-4-1,-1-2-3,0 0-7,0-5 4,-2-1-4,-1-2-9,-1 1-1,-3 4 8,-1 0 1,-3 6-1,0 1 2,0 3-21,3-1 10,-1 1-23,1 2-30,-1 0-38,-2-1 71,0 2-6,2-1 4,0 1 19,4-1 14,-1-1 9,0-1 2,1 0 3,-3 0 2,4 0-1,-1 1-4,2 0-7,0-2 1,3 2-3,-1-2-3,0 3-3,0-3 12,2 0 3,-2-1 5,0 1-4,1-1-1,-2 1-7,0 0-14,-4 1 11,3-2-25,-2 1 7,-1 0 28,3 1 5,-2 0 22,3 3 5,6-1-11,3-1-18,3 0-2,1-3 5,2-1 12,-1 2-14,0-3-3,0 1 29,-2-3-27,-2 1 2,-3 1 9,-2 1-5,-1 3-9,-1-1 0,1 3 0,4 1-9,-2-3 2,1-2-3,3 0-13,-2-3 11,1 0 12,0-2 0,1 0 0,2 0-6,0 1-1,1 1 7,-5 3 19,0 4 0,-2 1 1,-1 4-12,5-2-8,-1 2-26,0 3 5,0 1 21,-2 2 27,2-1-19,1 0-8,2-2 0,1-1-2,-1-1-25,2-1 2,-5 1 25,-6 4 55,1-1-32,-3 1-23,4 3 0,-4 1-32,1-1 11,-1 4 21,4 1 2,1 1-2,5 1-13,3 0-5,1 0 3,-2 0 11,3 0-3,-1 0 0,3 0-5,4 0 0,0 0-6,-1-6-228,-3-1 246,-3 1 213,3 2-170,1-1-43,2-2-25,-6 2 25,-6 3 100,-3 2-27,-2 0-56,2 0-17,0 0-2,-2 0-13,1 7 10,-1 0 5,3-4-2,2 0 2,-1-1 0,2 1 8,2-1 7,0 2-2,0 1-13,4-2 0,2 0-1,-2 1-24,1 0 25,-6 3 6,1 0-5,0 1 2,-3-2-2,1 3-1,1-1 0,-2 1 0,3 0 2,-2 1-2,2 0 0,1 3 0,-1 3 0,4 1 0,1 4 1,-1 0 1,2 0-1,0 0 6,1 1 0,-1 0 1,0 2-5,0 0 5,-3 3-7,3 0 3,0 3-1,0 2 3,2-2-6,1 4 3,-1 4 6,0 3 5,-1 3-6,-1 0 1,-2 0-6,0-4 0,1-1-2,-2 2 4,-1 0-4,4 2 7,0 4-2,1 3 2,2 6-3,0 1 1,9 4-4,1 3 0,3 1-2,0 2 12,-5-1-12,-4-3-23,-1-5 23,-3 1 3,-4-4 5,-4-2-3,1 4-1,-1-6-2,-2-4-2,1-6 0,-5-5 0,4-1 1,-1 1-1,6 3 0,-1 4 0,0 0 0,2 5 2,-4-2-4,-1-3 1,-2-2-13,-2-3 2,-3-2 3,1-1-23,-6-3 3,-3-5-19,-4-5-2,-5-10-107</inkml:trace>
  <inkml:trace contextRef="#ctx0" brushRef="#br0" timeOffset="140920.89">15839 13112 175,'0'0'79,"0"0"-1,0 0-7,0 0-7,0 0-18,0 0-21,0 0-21,17-2 8,-17 2-7,0 0 3,0 0 0,0 0-3,0 0-2,0 0-3,0 0 2,0 0 1,0 0 1,0 0-3,0 0 3,0 0-4,3 0 0,6 0-24,10 0-53,11 0-184</inkml:trace>
  <inkml:trace contextRef="#ctx0" brushRef="#br0" timeOffset="142728.21">18345 13234 50,'0'0'364,"0"0"-322,0 0-11,0 0-7,0 0-24,0 0-3,0 0-69,5 0-110</inkml:trace>
  <inkml:trace contextRef="#ctx0" brushRef="#br0" timeOffset="143141.72">18520 13164 283,'0'0'0,"0"0"-25,0 0-82,0 0 20,0 0 28</inkml:trace>
  <inkml:trace contextRef="#ctx0" brushRef="#br0" timeOffset="143364.96">18520 13164 442,'-27'-18'141,"27"18"-141,0 0-57,0 0-50,-3 0-20,-3 4 5</inkml:trace>
  <inkml:trace contextRef="#ctx0" brushRef="#br0" timeOffset="143517.98">18505 13142 66,'0'0'334,"0"0"-334,0 0-99,0 0-101</inkml:trace>
  <inkml:trace contextRef="#ctx0" brushRef="#br0" timeOffset="143680.15">18505 13142 565,'34'-67'0,"-29"67"-87,-5 0-3,0 0-55,0 9 121,-11 3-133</inkml:trace>
  <inkml:trace contextRef="#ctx0" brushRef="#br0" timeOffset="143810.44">18515 13108 381,'0'0'0,"0"0"-164</inkml:trace>
  <inkml:trace contextRef="#ctx0" brushRef="#br0" timeOffset="143973.95">18515 13108 616,'37'-4'0,"-32"4"-56,-4 0-23,-1 0-71,0 8 23</inkml:trace>
  <inkml:trace contextRef="#ctx0" brushRef="#br0" timeOffset="144207.11">18557 13148 423,'0'0'103,"0"0"-103,0 0-43,0 0-1,0 0 21,0 0 23,11-10-7,-8 10-30,1 0 5,-2 0 19,2 0 0,-3 0 6,-1 0-39,0 0-21,0 4-13,0-3-25</inkml:trace>
  <inkml:trace contextRef="#ctx0" brushRef="#br0" timeOffset="144340.09">18557 13148 1,'49'0'50,"-44"0"-40,-3 0-9,3 0 1,0 0 4,2 0 2,3 0-8,-1 0-78</inkml:trace>
  <inkml:trace contextRef="#ctx0" brushRef="#br0" timeOffset="145293.37">18739 13157 11,'0'0'3,"0"0"-3,0 0-7,0 0 7,0 0 9,0 0 4,0 0-13,-2 0 0,-1 0-11,2 0 4,-2 0 7,2 0 2,-2 0 8,0 0-5,3 0-5,0 0-16</inkml:trace>
  <inkml:trace contextRef="#ctx0" brushRef="#br0" timeOffset="145540.45">18739 13157 36,'-16'-3'39,"16"3"-28,0 0-6,0-2-5,3 2 3,-3 0-2,1 0-2,1-1 0,2 0-8,-3-1 7,2 1 2,-3 0 2,2 0-1,-2 1 2,0 0-3,0 0-4,0 0-10,0 0-12,0 0-18</inkml:trace>
  <inkml:trace contextRef="#ctx0" brushRef="#br0" timeOffset="145637.49">18739 13145 24,'0'0'26,"0"0"-6,0 0-20,0 0-6,0 0-58</inkml:trace>
  <inkml:trace contextRef="#ctx0" brushRef="#br0" timeOffset="147264.54">18623 13104 106,'0'0'56,"0"0"-26,0 0 22,0 0 0,0 0-18,0 0-21,0 0-9,0 0-4,3 0-2,0 0-3,0 0 5,0 0 0,-2 0 9,1 0-1,0 0 9,3 0 6,1 0 4,5-3-23,1 1 0,4 1-4,-2-2-2,-3 0 2,-3 1 3,-2 2 4,-2 0 14,-4 0 5,0 0-15,0 0 0,0 9-4,-3 2 1,-10 2-1,-7-1-7,-1-1 0,-6-5-9,5-1-15,3-5-13,7 0 11,4 0 8,3 0 18,4 0 3,1-5 7,0 0 14,0 0 9,0-2 4,11 1-19,9 0 5,5 1 8,-1 2 7,-5 3-13,-7 0-11,-1 0-14,-6 0 0,0 1 0,-5 4-1,0 2 1,0-2 1,-8 0-1,-10 2 0,-1-5 0,-1-2-1,1 0 0,4 0 1,0 0 1,8 0 1,4 0-2,3-2-21,0-3-44,3 2-78,12-2-193</inkml:trace>
  <inkml:trace contextRef="#ctx0" brushRef="#br0" timeOffset="149280.95">19272 15598 97,'0'0'10,"0"0"-6,0 0 5,0 0 20,0 0-12,0 0-9,0 0-3,-14-3 27,12 2 23,1 0-2,-1-1-4,1 1-7,1-2-11,-2 2-22,-3-2-6,5 2-3,0-2 3,0 0 2,0 0 4,0-1-1,0 0 13,0-2-12,0 1-1,0 1-5,0-4-3,0 0-10,0 2-14,0-2 1,0 0 2,0-2 19,-2 2 2,2-2 2,0 1 5,0-2 4,0 1-7,0-3-4,7 1-47,4-1-89,0 1-68</inkml:trace>
  <inkml:trace contextRef="#ctx0" brushRef="#br0" timeOffset="151381.97">19326 15266 55,'0'0'84,"0"0"2,0 0-19,0 0-6,0 0-19,38-79 2,-28 64-27,-1 0-14,2-2-3,-1-2-16,-1 1-3,-3-5-1,-1 2-2,-1-4-23,-1 2-7,-2 0 24,-1 0-21,2-1 14,-1-1 19,4-1 7,4-1 3,3 1-17,1 3 13,-1-3 10,-1 2 3,-2 1 66,-5 2-62,-2 2-8,-2 0 2,0 2 0,0 2 5,0-2-6,0 2 2,-2-2-2,2-1 0,0 0-2,0-1-11,3 2-7,3-3-20,1 0 30,-4 0 10,0 2-13,1 0 13,-1-1 7,3-1 12,2 0 29,3-4-24,1 1 4,6-2-3,-3 2-14,-1-1-4,-3 4 1,-1 0-7,-2 2 5,-3 1-1,5-1 3,3-1-8,1-1-7,3 1 5,-1-1-3,-2 2 0,-2-1 5,0 2 2,-1 1 1,-1-1-2,5-2 1,0 1 56,1-1-58,1-3-16,2-2 16,0 0-3,-2-3 3,1 3 12,-3 2 10,1 0 1,-2 1-15,2 3-7,-2 2-1,0-1-5,3 0 2,-1-2-11,1 1 14,1-3 1,4 1 37,0 3-28,4-4 3,0 4 12,3 0-4,-1 2-21,-1-2-4,1 2-20,-3 1 6,1-3 16,1 3-11,-2-5 4,-1 2 9,0 2 8,-3 0-8,0 0 1,7-2-1,-1 3 0,-1-2 25,1 4-12,-5 2-13,3 2-11,-3-1-16,-3 4-5,-6 0 32,-3 1 7,2 0-2,0 1-5,4 1-1,1 1-10,2-2-21,3-2-5,1-1 23,1-2-16,-1-1 27,-2 3 3,-3-3 22,0 6 0,0-1-19,0 1-3,-3 1-7,1-1-2,-1 1-15,1 0-1,2 0 13,-1 0 0,-1 1 6,1 1 6,2-2 1,-2 2 2,2-1-1,-1 1-2,0-2 1,0-1-1,-2 3 4,0-2-2,5 2-1,-1 0 1,1 0 0,-1 0 2,0 0-4,1 0 8,-2 0-2,-1 2-5,1 1-1,-2-1 1,2 1 0,-1-2-1,-4-1 5,-1 2-1,0-1 0,-3-1 0,3 3-2,-1-1 0,1 3-1,5 1 0,0 0 1,0 2 0,1-1-1,-1 0-2,0 0 2,1-2-1,-1 2 1,2-3 0,-3 2 20,2 1-17,-2-1 0,3 3-1,1 2 2,2 2 7,4 1 0,-4 1-3,7 1-4,-5-1-4,-1 1 4,-2 0-2,-2-2 3,0-1-1,0 0-3,-2-2 1,0-2-3,-5-1 10,2 4 5,-3 0-11,0 5 3,0 0-4,0 3-3,0 1 1,-2 0 5,2 4-1,-3-2-3,2 1-2,-1 1 0,0 1 1,-1-1-1,0 2 0,3-1 3,-4-1-3,1-1 1,0-2-1,0 2 1,3-1-1,-1 2 0,1 2 1,0-1-1,0 1 0,-1 1 0,5 3 0,-4 2 0,3 1 0,-3 0 0,1 0 1,0-1-1,1-1 0,2-1 0,0-2 0,1 0 3,1-2-3,0-2 0,-2 0 1,-2-4-1,2-2-1,-2 0-1,0-2-1,3 0-4,-2-1 4,-2 0 3,4-1 0,1 2 0,3 5 0,1-1 3,-1 2-3,3 0 7,0 0-7,-4-1 3,0-2-3,-1-1 2,-1 1-1,2-4-1,-1 4 0,1 1-1,1 3 1,2 5 0,2 4 1,1 4 0,-1 2 1,2 4-2,0 0 0,-3 4 0,-5-2-1,-6 4-1,-2-1-3,-4 4-6,-1-4 0,0 1-18,0-3-31,6-3-25,0-4-4</inkml:trace>
  <inkml:trace contextRef="#ctx0" brushRef="#br0" timeOffset="151704.44">23463 16175 18,'0'0'11,"0"0"5,43 85-2,-31-55-14,3-3-6,-3-3 2,4 2 0,-1-2 4,1 1 4,1-2-4,2 0 23,0 1 4,0 1 6,0-1 11,-1 2-33,0 1-11,-1 2-6,-2 0 3,3 1-9,2 0-34,1 0 13,4-1-54</inkml:trace>
  <inkml:trace contextRef="#ctx0" brushRef="#br0" timeOffset="152681.69">19750 15628 201,'0'0'13,"0"0"1,-9 96-10,-5-59 0,-3 1-2,-4-4 4,-1-2-6,4-9-6,0-5-19,3-7-13,3-5-5,3-4 16,3-2 23,2 0 4,-5 0 6,6 0-6,-3-6-6,-2 1-39</inkml:trace>
  <inkml:trace contextRef="#ctx0" brushRef="#br0" timeOffset="153003.2">19235 15837 151,'0'0'65,"0"0"-65,0 0-80,0 0-1,0 0 26,0 0 55,-13-26 0,10 19 6,2-2 49,-2 2 13,3 2-27,-1-3-23,1 5 0,0-3-16,0 2-2,0-2-9,0-1-15,0-1-21,0 1 0,0 0-16,4 2 37</inkml:trace>
  <inkml:trace contextRef="#ctx0" brushRef="#br0" timeOffset="154014.12">19097 15454 455,'0'0'86,"0"0"-27,0 0 26,0 0 14,0 0-3,0 0-3,-9-45-35,9 45-45,13 21-12,10 10 7,4 8 1,-5 1 0,-6-1-8,-4 0 3,-2-5-1,-3-6-1,-1-7 0,0-7-2,-3-7 1,1-4-1,-2-3 1,-1 0 2,-1-1 4,0-14 3,0-6-2,0-2-5,-7-5-2,-4-2 2,-2 0 0,1 1 2,3 3 0,0 5 16,3 4-6,3 8 1,0 2-4,3 4 1,0 3-11,0 0-2,0 0-5,0 0-6,0 0 3,0 8-11,0 6-31,-2 7-63,-4 0-74,-8 0-100</inkml:trace>
  <inkml:trace contextRef="#ctx0" brushRef="#br0" timeOffset="160082.11">794 13517 758,'0'0'262,"0"0"-221,0 0 54,0 0 17,0 0-37,0 0-25,-101-42-19,57 75-25,-8 13-5,0 12 2,7 12 4,6 2 3,10-1-4,15-10-5,14-13-2,0-15-3,22-18 2,14-13-5,10-2-17,7-24 0,-1-14-12,-3-8 6,-4-5-22,-5-5-6,-7-3 27,-5-1 12,-11-3 16,-13 2 0,-4 1 2,-19 0-19,-20 4-12,-3 8-8,-4 12 40,6 10 1,6 12 23,4 7 10,12 7 19,-2 0 14,7 24-21,2 24-17,8 21 15,3 24 22,2 16-11,13 8-5,3 7-24,-2-6-16,-4-13-10,3-11 0,-3-19-16,0-12-66,-2-11-57,-1-12-85,-3-14-57,-3-11-355</inkml:trace>
  <inkml:trace contextRef="#ctx0" brushRef="#br0" timeOffset="160614.21">803 14188 739,'0'0'280,"0"0"-271,0 0 11,13 109 49,-13-61-26,0 0-23,-7-4-20,1-6-41,1-11-38,5-12-48,0-10-92,0-5 11,0-13 106,3-13 102,5-9 31,-2-9 52,1-2-6,2-2 38,-1 1 12,-2 3-17,2 8-30,0 4-18,-2 8-3,3 7 2,-2 7-6,-4 6-19,2 4-25,-2 0-11,4 12-8,-5 12-4,-2 6 11,-2 3-20,-16 1-23,-6-8 14,-1 1 1,1-9 10,2-2 19,5-5 7,4-5 4,7-4 38,5 0 27,1-2-19,0 5-3,0 8-19,13 7-7,5 5 12,3 3-31,-2 2-1,2-1-8,-3-2 0,-3-5-3,6-5-57,-2-9-61,4-6-45,-1-2-51,1-1-163</inkml:trace>
  <inkml:trace contextRef="#ctx0" brushRef="#br0" timeOffset="160863.19">1125 14030 666,'0'0'270,"0"0"-232,0 0 70,0 0-6,91-36-23,-73 36-45,-2 0-34,2 0 0,0 0-55,7 0-91,-5 0-133</inkml:trace>
  <inkml:trace contextRef="#ctx0" brushRef="#br0" timeOffset="161025.44">1149 14120 1158,'0'0'134,"0"0"-126,0 0-12,0 0 4,0 0-70,88-19-194,-54 19-698</inkml:trace>
  <inkml:trace contextRef="#ctx0" brushRef="#br0" timeOffset="161964.47">1869 13452 585,'0'0'154,"0"0"-101,0 0-15,0 0 7,-92-5-9,57 37 10,-5 17-21,3 13-16,7 6-2,9-2 11,8-7 4,13-12-14,0-14-6,16-16-2,20-17 6,16-2 36,15-32-21,5-11-16,5-7 0,-11-5-3,-9 2 4,-13 0-4,-12 1 1,-11 5-1,-11 5 0,-10 3-2,-1 2-2,-26 0 0,-12-2 0,-6 2 4,-2 4 4,2 8-2,3 6 10,8 7 8,4 6-4,8 4 13,5 4 4,8 3 7,2 26-20,5 22 2,2 21 15,0 23 23,12 14 6,5 7-23,0 2-8,-3-2-18,-1-12-9,-2-12-10,2-19 0,2-14-13,-4-12-58,3-7-98,-7-7-103,-5-15-254</inkml:trace>
  <inkml:trace contextRef="#ctx0" brushRef="#br0" timeOffset="164260.36">2008 14021 761,'0'0'137,"0"0"-28,0 0 39,0 0-30,0 0-45,0 0-37,-15 12-22,9 12 2,0 9 5,-3 0-17,3 1 1,2-1-5,-1-7-4,2-1-20,3-8-18,-1-7-19,1-6-25,0-1 16,0-3 19,0-6 40,4-15 11,7-8 1,2-2 0,1 2 8,-1-1 10,-1 5 6,-4 2 20,0 8-5,-2 6 1,-1 6-12,-4 3-9,5 0-16,0 8-2,3 9 5,0 4-7,-1 2 5,-4 1 2,-1 0-7,-3 0-9,0-5-14,0-4-11,0-5-8,0-6-3,0-4 24,0 0 21,0-11 9,0-9 2,6-7-8,3 1 25,3-1 16,4 2 5,-2 7-2,-1 5 5,-4 7-12,0 6-10,1 0-21,-2 16-6,-2 8-2,-3 8 0,-3 3 8,0 0-9,0-1-4,-9-5 0,3-4-36,-1-7-43,4-6-84,1-4-66,2-8-283</inkml:trace>
  <inkml:trace contextRef="#ctx0" brushRef="#br0" timeOffset="165061.82">2809 13380 814,'0'0'68,"0"0"-31,0 0 38,0 0 5,0 0-21,-112-51-43,76 77-13,-1 8-3,9 5-1,7 3-3,10-1 4,11-6-3,0-5 1,11-6-4,16-4 6,1-3 25,2-1 22,-3-1 23,-7 1-27,-6-3-14,-3 3-19,-9 0 1,-2-1-10,0 0-1,-10 0-11,-5-6-22,-1-1-17,-1-8-7,7 0 28,5-9 19,5-14-4,6-6 14,23-7 15,5 1 19,3 2 37,2 7-3,-8 8 8,-4 9-6,-10 9-28,0 0-17,-6 17-7,-2 11-5,-6 5-1,-3 3-6,0-2 1,0-7-3,0-4-4,0-9-2,0-8-37,0-4-45,0-2-62,0 0-83,0-10-176</inkml:trace>
  <inkml:trace contextRef="#ctx0" brushRef="#br0" timeOffset="165225.38">2969 13435 679,'0'0'340,"0"0"-320,0 0-18,0 0-2,0 0-10,0 0-18,56 38-146,-54-11-202</inkml:trace>
  <inkml:trace contextRef="#ctx0" brushRef="#br0" timeOffset="165602.28">3121 13643 1013,'0'0'168,"0"0"-136,0 0 88,0 0-40,0 0-28,0 0-28,50 51-19,-50-35 3,0-2-8,0-5-4,-1-2-19,-1-6-5,2-1 10,0 0 14,0-11 1,0-10 2,0-4 1,5-4 3,4 0-2,6 7 9,-2 3 5,2 10 10,0 4-5,3 5-3,0 0-4,3 4-6,-5 13-3,-4 3-3,-1 2 2,-6 4-3,-5 1-4,0-4-9,0-3-17,0 0-31,-4-6-51,4-2-73,0-8-96,0-4-132</inkml:trace>
  <inkml:trace contextRef="#ctx0" brushRef="#br0" timeOffset="166118.36">3641 13548 846,'0'0'115,"0"0"-82,0 0 19,0 0-26,-19 87 20,11-49-37,3-1-3,5-9-5,0-4-1,0-7-1,11-8-1,3-6 2,7-3 0,2-5 3,0-16-1,1-7 0,1-3 5,-4-4 4,-7 1 15,0 4 12,-8 7-10,-4 10-4,-2 8 1,0 5-3,0 0-15,-5 13-7,-8 9 0,7 6-1,3 0 1,3-1-5,0-2 4,3-4 0,13-5 2,4-7 2,6-5 2,3-4 12,5-2 2,-1-14-1,-6-2 12,0-4-1,-11-3-6,-1-1-5,-6-3-4,-3 3-3,-6 2-3,0 2-4,-5 5-4,-8 7-4,-1 2-24,1 5-6,3 1-26,7 2-63,1 0-79,2 3-198,0 3-88</inkml:trace>
  <inkml:trace contextRef="#ctx0" brushRef="#br0" timeOffset="166367.53">4323 13330 532,'0'0'810,"0"0"-748,0 0-7,0 0 14,1 75 32,-1-7-18,-1 5-58,-7 2 3,0-6-21,2-9 0,1-7-7,5-9-10,0-11-37,0-11-49,6-10-93,7-10-117,-2-2-200</inkml:trace>
  <inkml:trace contextRef="#ctx0" brushRef="#br0" timeOffset="166571.55">4371 13587 1103,'0'0'169,"0"0"-156,83-28 71,-59 27-24,4 1-53,-1 0-7,-2 0-174,-2 4-231</inkml:trace>
  <inkml:trace contextRef="#ctx0" brushRef="#br0" timeOffset="168264.89">494 15330 903,'0'0'167,"0"0"-143,0 0 24,0 0 17,0 0-31,-48 90 12,29-15-7,1 3-13,9-6-4,9-17-9,1-19-5,34-18-6,13-18-1,13-13 15,6-26-5,-6-9-7,-11-7 8,-9-1 1,-17 0 8,-9 2 1,-14 4-4,-1 1-7,-16 3-7,-15-1-4,-13-4-1,-5 4-7,0 5 8,4 14 3,14 17-3,7 11 23,7 3-5,7 29-2,6 21-1,4 18 22,7 20 1,14 8-11,4 3-5,-4 3-11,0-7-5,-9-10 0,3-13-6,1-14-9,-2-15-38,-1-15-36,-1-8-55,-2-12-131,-2-11-182</inkml:trace>
  <inkml:trace contextRef="#ctx0" brushRef="#br0" timeOffset="168765.18">867 15908 1129,'0'0'56,"0"0"-48,0 0-8,0 0 12,25 95 18,-19-71-26,2-5-4,2-4-18,-2-8 11,4-5-9,2-2 14,0-9 2,6-11 9,0-5 8,-5-1 23,3 2 15,-6 7 5,-7 4-5,-1 8-1,-1 5-13,-3 0-15,0 14-18,4 22-8,4 15 20,1 15 7,4 11-9,-4 5 21,3 0-13,-6-9-11,-3-5-9,-3-11 2,0-13-4,0-13 3,0-16-4,-6-13-3,-3-2 8,-6-17 4,-6-16-12,1-14 2,4-13-2,6-13 0,6-16-2,2-8-8,2 4-6,0 5-17,0 14-29,0 16-88,16 13-170,4 14-240</inkml:trace>
  <inkml:trace contextRef="#ctx0" brushRef="#br0" timeOffset="169031.55">1303 15679 1056,'0'0'120,"0"0"-84,0 0 70,89-29-21,-59 28-24,-2 1-61,-7 0-20,-3 0-95,-8 7-153,-7 3-277</inkml:trace>
  <inkml:trace contextRef="#ctx0" brushRef="#br0" timeOffset="169185.21">1331 15794 1157,'0'0'149,"0"0"-148,0 0 17,0 0-18,0 0-8,0 0-184,45-11-330</inkml:trace>
  <inkml:trace contextRef="#ctx0" brushRef="#br0" timeOffset="169906.32">2014 15629 1065,'0'0'169,"0"0"-144,0 0 49,0 0-4,-84-9-9,41 54-30,-3 17-14,3 8-15,16 3 4,9-5 5,15-11 2,3-14-11,21-13 0,10-14-2,8-13 5,7-3-1,2-17 4,-2-17-6,1-13-1,-6-6 0,-7-9-2,-8-5 1,-8 1-2,-12-4 4,-6 0-4,-5-5-6,-26-4 6,-11 1-8,-1 12 9,3 18 2,6 22 5,11 17 12,9 9-8,0 21 3,12 33 0,2 28 1,5 24 19,17 15-11,3 6-11,-1-5-8,-3-9 5,3-17-8,7-15-3,2-15-37,0-16-70,3-15-115,-6-16-105,-8-12-177</inkml:trace>
  <inkml:trace contextRef="#ctx0" brushRef="#br0" timeOffset="170453.79">2266 16148 1189,'0'0'161,"0"0"-159,0 0 13,0 0 41,23 87-4,-21-52-38,-2-2-14,0-1-2,0-9-13,0-6-35,-2-9-31,2-8-8,0 0 40,0-16 29,13-15 20,9-5 4,0-7 45,4 4 42,-5 2 7,3 8-12,-5 13-17,-7 8-16,6 8-36,0 5-5,0 19-3,1 9-8,-7 4-1,-3 2-3,-6-3-19,-3-1-23,0-9-17,-3-7-16,0-10 1,-3-9 17,3 0 60,3-16 6,0-14 12,0-8 14,6-6 16,13-1 18,2 4-3,5 9-5,-1 8 0,-1 14-26,-5 8-12,4 2-11,-7 22 1,-4 12-8,-3 7 1,-5 3-3,-4-1-1,0-7-2,0-7-27,0-9-26,0-7-56,0-9-81,0-4-136,6-8-165</inkml:trace>
  <inkml:trace contextRef="#ctx0" brushRef="#br0" timeOffset="171040.14">3177 15545 998,'0'0'108,"0"0"-65,8-77 70,-14 64-29,-16 9-25,-6 4-50,-7 2-9,2 20-14,2 10-3,1 6 0,10 1 9,9 0 4,9 0 4,2-6 1,13-4 1,9-7 19,8-3 13,0-1-1,-1-1-4,-2-1-6,-5 1-3,-1 0-2,-9 2-12,-6 3-4,-6-2-1,0-3-1,-2-3-7,-14-2-12,-5-5-6,3-7 16,2 0 0,1-5 4,6-14 5,4-10 5,5-4 6,0-4 5,8-2 9,14 2 8,3 7 1,5 7 5,-3 12-2,-1 6-11,-2 5-2,-2 5-9,-3 18-1,-1 10-3,-5 4-2,-7 5-1,-4 2 0,-2-7-4,0-6-3,0-7-1,0-10-1,0-5-30,0-6-36,0-3-83,-3 0-130,-4-12-244</inkml:trace>
  <inkml:trace contextRef="#ctx0" brushRef="#br0" timeOffset="171183.28">3271 15520 1147,'0'0'109,"0"0"-104,0 0-5,0 0-3,0 0-58,0 0-140,45 71-360</inkml:trace>
  <inkml:trace contextRef="#ctx0" brushRef="#br0" timeOffset="171533.02">3434 15783 1138,'0'0'148,"0"0"-99,0 0 74,0 0-45,76 87-30,-73-56-29,-3-4-15,0-4-2,0-8-2,0-6-15,0-6-13,0-3 17,0 0 11,0-12 3,0-10-2,1-3 4,13-3 12,1-2 17,6-1 13,2 3 1,2 4-3,-3 8 8,2 9-13,-4 7-8,-3 0-9,2 20-6,-4 9-8,-3 7-3,-3 1-4,-4 0-2,-1-2-11,-4-6-41,2-7-51,-1-5-62,1-7-167,3-8-307</inkml:trace>
  <inkml:trace contextRef="#ctx0" brushRef="#br0" timeOffset="171855.82">4199 15415 678,'0'0'719,"0"0"-642,0 0-54,0 0 46,0 0-29,-53 82 16,23 11-12,3 15-28,9 10 22,6 0 15,9-3-6,3-9-5,19-12-21,14-16-13,3-15-8,1-15-2,1-14-43,-1-15-54,0-19-71,0 0-201,-5-29-403</inkml:trace>
  <inkml:trace contextRef="#ctx0" brushRef="#br0" timeOffset="177545.03">4414 15746 568,'0'0'169,"0"0"-44,0 0 9,0 0-16,0 0-32,0 0 16,0 0-50,-15-38-34,12 54-17,-1 14 4,-1 7 1,2 8-5,3-4 0,0-4-2,0-4-6,8-10-23,6-5-9,3-11-25,2-4 22,-1-3 24,0-9-4,2-11 8,0-8 5,-3-2 9,-4-1 2,-1 4 7,-8 5 24,-4 7 14,0 6 12,0 6-10,0 3-24,-7 3-19,-5 18 0,3 9-5,5 3 1,4 3 1,0-2-1,9-3 0,10-6-1,4-5 2,2-8-3,3-8 3,-1-4 11,-2-4-1,-1-16 11,-1-7 4,-1-6-1,-1-6-8,-5-4-6,-4-3-3,-7 4-10,-5 1 1,-2 14-4,-19 8-2,-2 8-19,-3 10-13,2 1-13,2 2-40,7 12-86,5 2-83,10-3-137</inkml:trace>
  <inkml:trace contextRef="#ctx0" brushRef="#br0" timeOffset="177777.7">4969 15596 1055,'0'0'169,"0"0"-158,0 0 31,0 102 80,0-49-21,0 0-46,1 0-44,2-6-11,2-1 1,-1-8-1,2-3-46,2-5-58,-1-8-91,3-10-75,2-7-217</inkml:trace>
  <inkml:trace contextRef="#ctx0" brushRef="#br0" timeOffset="177969.16">5063 15874 826,'0'0'254,"0"0"-234,0 0 7,0 0 49,0 0-12,104-21-64,-59 21-6,-1 0-122,-2 0-116,-4 0-292</inkml:trace>
  <inkml:trace contextRef="#ctx0" brushRef="#br0" timeOffset="178177.4">5452 16029 909,'0'0'402,"0"0"-377,0 0-8,85-26 74,-64 26-32,0 0-59,2 2-22,1 8-85,0-2-97,-3-5-186</inkml:trace>
  <inkml:trace contextRef="#ctx0" brushRef="#br0" timeOffset="178405.65">5949 15824 1319,'0'0'81,"0"0"-48,0 0 60,0 0-4,0 77-17,0-31-46,-2 0-18,-2 1-8,2-2 0,2-4-33,0-5-82,0-10-99,9-10-174,5-9-534</inkml:trace>
  <inkml:trace contextRef="#ctx0" brushRef="#br0" timeOffset="178957.49">6152 15945 985,'0'0'197,"0"0"-162,0 0 94,0 0 3,89-57-51,-77 57-49,0 13-32,-5 14 1,-5 8-1,-2 7 1,-2 6-1,-11-2-14,-5 0-9,6-6 8,5-9-6,7-10 4,0-8 6,10-9 6,10-4 5,5 0 6,2-21-5,0-3-1,-3-6-3,-1-4 3,-6 1-5,-4 3 5,-4 9 1,-6 8 0,0 10 7,-3 3-5,-3 4-2,-8 22 0,0 1 11,5 5 2,6-1-6,0-5-2,13-4-4,13-8 0,5-6 2,6-8 0,-1 0 1,-3-6 9,-7-12-4,-6-2 0,-8 0-2,-6-6 5,-6 2 2,0-2-10,-11 1-5,-8 1 0,0 7-6,1 4-3,-2 6-11,0 4-3,1 3-15,3 0-21,7 0-49,6 0-85,3 0-121,3-3-184</inkml:trace>
  <inkml:trace contextRef="#ctx0" brushRef="#br0" timeOffset="179229.15">6684 15751 768,'0'0'329,"0"0"-286,0 0 0,0 0 27,0 0 0,0 0-30,-21 87-32,21-67-5,11-6 2,6-7-1,3-5 2,-4-2 4,2 0 13,-6-15 2,-4-4 3,-4-3-5,-4 1-8,0 3-10,-4 2-5,-8 7-1,1 3-28,-1 3-30,3 3-51,2 0-147,-1 6-181</inkml:trace>
  <inkml:trace contextRef="#ctx0" brushRef="#br0" timeOffset="179446.67">6906 15695 723,'0'0'675,"0"0"-642,85 68 36,-60 2 61,-11 17-46,-11 16-30,-3 5-34,-12-2-12,-16-8-8,-5-11-17,-3-16-70,2-16-126,4-22-166</inkml:trace>
  <inkml:trace contextRef="#ctx0" brushRef="#br0" timeOffset="181196.46">900 17070 1043,'0'0'117,"0"0"-85,0 0 2,0 0-16,0 0 15,-88 87 4,79-15-16,4 3-16,5-10-3,2-15-2,14-20-2,10-10-21,2-20-4,8 0-2,2-22 15,0-19 14,-4-13 0,-6-10 1,-11-3 5,-5-2 3,-12 8 22,-2-1-8,-23 3-7,-11 4 0,-4 9-11,9 13-4,6 15 25,8 15 8,4 3-12,5 27-7,8 28 27,0 25 29,22 20 5,4 14-37,4 5-17,-5-2-17,-6-10-3,2-13-2,1-18-19,2-17-53,6-12-70,-6-17-52,-6-9-42,-9-13-345</inkml:trace>
  <inkml:trace contextRef="#ctx0" brushRef="#br0" timeOffset="181867.79">1159 17551 1090,'0'0'140,"0"0"-140,0 0-4,0 0 4,0 0 21,39 86-15,-33-55-6,-1-5-43,-2-12 7,1-6-1,-1-6 6,1-2 1,2-2 30,2-13 10,0-5 13,2-1 34,-1-2-12,-5 1 10,1-1-5,0-1-13,0 1-12,-2 0-3,3 1 2,-6 3-7,0 4 1,0 3-13,0 7-2,0 3-3,0 2-2,8 2-14,3 18 3,3 6 11,2 5 2,-2 2 3,-8 2-3,-5-1-7,-1-2-14,-7-4-8,-14-5 0,-2-10-9,1-4 0,4-9 21,6 0 17,8-3 15,4-14 24,0-5 17,3 1-7,10 1-1,2 4 8,4 8-11,5 8-12,2 0-19,5 8-6,-1 12-4,-3 5-4,-7 5 0,-9 2-4,-11 3 0,0 0-15,-19-2-13,-14-3-15,0-5 6,-1-8-2,1-8 2,3-6 24,6-3 17,6 0 2,2-9 5,4-8 10,2 1-3,2-1-14,8-3-18,0 4-43,5 3-120,11 3-193</inkml:trace>
  <inkml:trace contextRef="#ctx0" brushRef="#br0" timeOffset="182319.39">1827 17481 1054,'0'0'232,"0"0"-195,0 0 72,0 0-22,0 0-35,0 0-19,80-22-33,-55 22-21,0 0-87,-4 0-192,-3 0-393</inkml:trace>
  <inkml:trace contextRef="#ctx0" brushRef="#br0" timeOffset="182496.97">1927 17590 1052,'0'0'309,"0"0"-306,0 0 2,0 0-5,0 0-4,0 0-69,93-26-224,-66 30-532</inkml:trace>
  <inkml:trace contextRef="#ctx0" brushRef="#br0" timeOffset="183063.54">2663 17090 1069,'0'0'226,"0"0"-194,-83-28-29,42 52-3,-4 25 11,-4 20 23,4 12-10,10 3-19,13-4 0,15-9-3,7-13-4,18-13-2,24-20 0,19-19 3,15-6 0,12-34 1,-2-13 4,-12-4 0,-14-5 3,-15 1 3,-15-3 6,-19 2 1,-11-2-17,-6 0 0,-31 3-22,-11 1 13,-12 2-4,-10 5 9,2 7 4,6 7 4,16 14 12,18 7 18,13 12 23,8 0-10,6 29-34,1 27 4,0 27 9,5 22 6,13 11-14,4 9-9,2-10-1,3-6-5,0-11-2,-2-13-2,-1-10-16,1-15-45,-1-11-11,-6-17-35,1-13-138,-5-16-66,-1-3-156</inkml:trace>
  <inkml:trace contextRef="#ctx0" brushRef="#br0" timeOffset="183624.11">2864 17802 660,'0'0'317,"0"0"-244,0 0-2,0 0 18,0 0-15,0 0-23,39 95-37,-36-70-11,-3-2-3,0-3-4,0-11-38,0-3-32,0-6 15,0 0 33,0-15 23,0-11 3,10-2 0,5 0 25,3 3 20,-1 2 22,-1 7 9,-1 4-2,-3 5-18,-2 7-20,-1 0-15,1 2-13,-2 12-8,-2 5 0,-4 4 1,-2 1-2,0-1-6,0-6-7,0-3-4,0-5-8,0-9 5,0 0 0,0 0 21,1-9 2,6-11 1,4-5 2,4-5 1,3 1 12,-2-1 11,2 8 8,-4 3 7,-3 10 16,-5 6-16,0 3-21,-1 0-10,5 11-6,1 10-7,-2 5 5,-3 2-5,1 0 0,-4-1-24,-3-2-31,0-4-67,0-2-127,0-9-176</inkml:trace>
  <inkml:trace contextRef="#ctx0" brushRef="#br0" timeOffset="184232.02">3582 17215 943,'0'0'127,"0"0"-78,0 0 62,-38-75-41,23 72-5,-4 3-35,-2 6-29,3 24-1,3 12 1,9 6-1,6 2 4,0-3 3,14-4 10,6-9 19,3-5-2,1-3 5,-3-3 12,-2-4-8,-3 0-11,-9-2-13,-3 0-10,-4-2-7,0-2-2,-4-2-3,-13-3-12,-1-4-6,0-4 1,2 0 8,1-9 11,9-16 1,6-6 6,0-2 0,21-4 16,6 4-3,10 8 13,-3 7 0,-2 8 14,-2 10-8,-1 0-7,-5 11-10,-3 13-6,-2 5-14,-8 2 2,-1 2-3,-7 1 0,-1-4-1,-2-5-24,0-11-32,0-7-9,0-7-51,0 0-84,0-7-128,0-18-283</inkml:trace>
  <inkml:trace contextRef="#ctx0" brushRef="#br0" timeOffset="184366.37">3769 17198 984,'0'0'203,"0"0"-153,0 0-25,0 0-25,0 0-31,0 0-80,60 40-158,-57 5-190</inkml:trace>
  <inkml:trace contextRef="#ctx0" brushRef="#br0" timeOffset="184711.08">3954 17502 1101,'0'0'198,"0"0"-86,92 0 33,-73 1-47,-4 16-41,-9 5-36,-3 4-14,-3-4-7,0-1-4,-3-4-15,-9-5-12,3-7-9,0-5-7,4 0 13,5-16 22,0-11 3,0-5 9,14-4 13,7 5 22,4 4 21,-1 10 2,-3 7-3,6 10-5,0 0-25,0 10-11,2 17-8,-5 6-5,-2 2-1,-5 3-2,-5-2-2,3-4-38,-5-7-16,0-6-24,-2-10-71,3-7-98,-1-2-135,0-6-356</inkml:trace>
  <inkml:trace contextRef="#ctx0" brushRef="#br0" timeOffset="184945.13">4614 17052 1134,'0'0'221,"0"0"-191,0 94-29,0-2 67,7 15 33,2 7-1,3-8-48,6-14-32,1-16 11,7-14-17,8-11-14,-1-12 0,-2-12-18,-8-10-51,-6-11-97,-4-6-192,-3-4-289</inkml:trace>
  <inkml:trace contextRef="#ctx0" brushRef="#br0" timeOffset="185685.47">4927 17367 381,'0'0'180,"0"0"3,0 0 9,0 0-21,0 0-21,0 0-64,-13-48-60,13 72-9,0 10 11,0 2-18,11 0-7,0-4-3,5-4-7,1-6-29,-1-5-18,-1-11 4,3-6 11,-3 0 15,2-18 20,-3-6 3,-2-2 2,-6-1-2,0 6 2,-4 6 12,-2 8 18,0 7 4,0 0-10,0 7-23,0 17 4,0 1 5,3 6-9,13-3 1,2-3 0,9-8 1,-1-6 3,0-8-5,1-3 10,-5 0 11,-1-9-9,-6-11 11,-3-2 2,-9-2-5,-3 0 0,0 0-16,-8-3-4,-14 3-2,-6-2-11,0 6-29,5 3-28,2 7-39,5 3-58,6 4-94,6 0-204</inkml:trace>
  <inkml:trace contextRef="#ctx0" brushRef="#br0" timeOffset="185921.21">5391 17125 1233,'0'0'184,"0"0"-159,0 0 16,27 83 48,-21-23-7,-6 5-35,0-4-35,0-4-11,0-6-1,0-8 0,0-4-28,6-9-32,5-10-38,3-6-70,2-11-109,-1-3-204</inkml:trace>
  <inkml:trace contextRef="#ctx0" brushRef="#br0" timeOffset="186077.72">5442 17476 1008,'0'0'219,"0"0"-142,0 0 21,0 0-56,106-51-42,-77 51-6,1 0-135,-3 3-182,6 3-522</inkml:trace>
  <inkml:trace contextRef="#ctx0" brushRef="#br0" timeOffset="186480.28">5903 17584 492,'0'0'295,"0"0"-219,0 0 56,0 0 20,0 0-3,0 0-20,15-16-33,10 10-43,5 2-9,6-1-9,-1 1-28,-1 3-7,1 1-55,-4 0-80,-3 0-143,-5 3-214</inkml:trace>
  <inkml:trace contextRef="#ctx0" brushRef="#br0" timeOffset="187552.38">6275 17367 975,'0'0'128,"0"0"-45,0 0 71,50-74-49,-22 71-26,-7 3-38,3 17-34,-7 16-7,-7 10-4,-7 2 4,-3 3-3,-3 0-15,-14-2-8,-1-7-8,2-8-4,-1-11 6,7-9-9,0-8 5,2-3 3,0 0 23,-2-9 8,3-8 0,4 0 2,3 1 1,0 2 6,3 0 13,14 6-1,2 2 2,3 6-2,5 0 10,-1 5-11,4 9 1,3 5-3,0-2-1,-2-5-11,2-2-4,-3-6-2,0-4-23,-3 0-26,-4 0-35,-6-18-38,-2-4 11,-2-5 45,-5-4 35,4-2 13,-6-2 20,-2-1 2,-1 0 20,-1 3 4,-1 5 19,1 9 45,-2 11 11,0 8-4,0 0-52,0 22-29,0 14-3,0 6 6,5 3-2,6 1-16,7-11 2,1-5 0,5-10-3,1-9 0,4-10-7,-4-1 4,5-12-14,-7-14 2,-2-8 0,-4-1 15,-6-2 0,-7 3 4,-4 9 21,0 6 9,0 5 8,-3 11-4,-6 3-14,-2 0-19,4 20 3,3 8 4,4 5-2,0 4-3,0-3-5,11-4-2,6-4-2,5-7-21,3-9-28,4-9-23,3-1-27,2-14-54,-6-12 21,-2-5 56,-4-1 49,-10 1 29,-5 2 53,-7 10 31,0 0 21,0 11 4,-10 6-39,-2 2-21,2 10-13,2 16-8,7 4-3,1 6-7,3-2-4,16-6-6,5-6-1,-1-8-3,2-9 1,-2-5-2,-1 0 6,-1-7-2,-4-13-2,-2-4-1,-5-5-2,-5 2-1,-5-5-1,0 4-4,-6-1-15,-16 5-13,-5 2-4,-3 10-2,3 2-22,3 6-51,6 4-72,3 0-91,5 0-159</inkml:trace>
  <inkml:trace contextRef="#ctx0" brushRef="#br0" timeOffset="187778.03">7512 17126 1039,'0'0'261,"112"47"-165,-60 4 38,-7 16 13,-8 11-66,-15 2-26,-11 2-20,-11 2-35,0-5 0,-15-12 0,-12-4-32,-4-14-38,-4-13-39,-5-10-88,0-16-137,-4-10-300</inkml:trace>
  <inkml:trace contextRef="#ctx0" brushRef="#br0" timeOffset="190241.43">3532 17120 101,'126'-100'236,"-13"-7"-236,-15-8-211</inkml:trace>
  <inkml:trace contextRef="#ctx0" brushRef="#br0" timeOffset="192662.35">19007 8568 16,'0'0'20,"0"0"-3,0 0-6,0 0 0,0 0-4,0 0 3,-2 0 3,2 0 0,0 0 0,0 0-2,0 0-8,0 0 1,0 0 2,0 0-5,0 0 0,0 0 2,0 0 0,0 0-3,0 0 1,0 0-1,0 0-1,0 0 1,-2 0 1,2 0 2,0 0-3,0 0 0,0 0 1,0 0-1,0 0 4,0 2-2,0-2-2,0 0 0,0 0 0,0 0 0,0 0 0,0 0-1,0 0-2,0 0 0,0 0-2,0 0 3,0 0 1,0 0 1,0 0 0,0 0-3,0 0-2,0 0-3,0 0 2,-1 0 0,-2 0 1,-8 0-8,-8 0-25,-8 1-37</inkml:trace>
  <inkml:trace contextRef="#ctx0" brushRef="#br0" timeOffset="202766.92">9939 14089 409,'0'0'31,"0"0"-4,0 0-13,0 0-3,0 0 9,0 0 2,0 0-5,0 0-3,-18 0 2,18 0 10,0 0 10,0 0 5,0 0-9,0 0 1,0 0 9,0 0-2,0 0-6,12-2 16,10 1-14,12-2-2,7 3 3,2 0-8,0 0-5,0 0-9,-2 0 1,-3 0 0,-2 0-4,-4-2-4,-7 2-5,-6 0-3,-8-2-1,-5 2-1,-6 0-4,0 0-9,0 0-3,0 0-10,-14 0 14,-10 0 11,-7 0-4,-7 0 0,-4 0 4,1 0 3,1 0-1,7 0 1,9 0 2,8 0 1,8 0 14,7 0 6,1 0 14,9 0-17,17 0-6,12 0-8,5 0-2,-4-3-2,0 0-1,-5 0-1,1-3-25,2-1-73,-2-4-183</inkml:trace>
  <inkml:trace contextRef="#ctx0" brushRef="#br0" timeOffset="207818.3">20466 6783 360,'0'0'0,"90"-43"-26,-42 23-8,5 3-10,-1-2-118,-4 2 162,-3 2 15,-8-1 19,1 1-29,-1 1-5,1 2-10,2-4-49,0 5-14,1 1 73,-2-1 0</inkml:trace>
  <inkml:trace contextRef="#ctx0" brushRef="#br0" timeOffset="207926">21222 6528 82,'0'0'24,"0"0"-2,0 0-18,105-2-4,-63 2-68</inkml:trace>
  <inkml:trace contextRef="#ctx0" brushRef="#br0" timeOffset="207937.97">21518 6537 53,'0'0'0,"103"8"-12,-55-2 8,2 2-7</inkml:trace>
  <inkml:trace contextRef="#ctx0" brushRef="#br0" timeOffset="210139.76">21916 6595 9,'0'0'11,"94"20"22,-51-6 15,0 0-32,4 1-16,-3 3-8,3-1 8,-4 1 19,0 0 2,-5 0-2,1 2-6,-8-1-10,2-2 2,-6 2 11,2 0 11,0 1-1,2 1-7,2 3 0,4-1 2,2 6-14,1 4-6,3 1 0,1 8 1,-4 1-2,-3 1 2,-8-2-4,-1 0 2,-6-3-5,-1 0 1,-3 1 4,1 2 0,1 2 0,-4 4 5,2 2-2,-1 3-3,-1-1 1,-3 2-1,1-1 4,-5 2 0,0-1-4,-2 1 2,-6-1-2,-1 1-1,0-2 0,0 1 2,0 4-12,-1-1 18,-6-1-7,1-1 9,-3-5-7,-5 0-2,2 3 0,0-2 1,-2 2-1,-2-2 0,2 4 0,0-4 2,-2 2-2,1-1 2,-3-1-1,-4-1-1,-1-3 0,-4 3 12,-3-4 1,1-2-5,-9-5-4,-5-3 12,-3-2-4,-11-3-7,-4-2-5,-5 1 0,-5 0 0,-4-2 21,-5 3 11,-5 2 26,4-1-43,-5 4-2,-1-3-3,1-2 4,-1-6-14,-1-7-4,-4-3 4,-4-4 0,-1-4 6,2-4-4,4-3-2,10 0-8,11-1 2,12-13-26,12-3-81,12 0 22,2-2 91,4 0 46,-2-1 18,-3-2-13,0-4-27,-4-2 9,-2-5-6,-4 0-1,0-1-10,0 2 4,2 0-9,3 1-2,1-2-7,-1-1-1,-1 0 1,-3-3-2,-2-1 1,2-1 0,3 3-1,5 2 0,10 3 0,1 0 1,3-1 1,3-2-1,-2-3 1,1-4-2,0-5 1,-1-10 7,4-6-6,-3-6-2,4 0-21,1-4 21,3 1 3,6 0 1,1 2-3,1 2 20,2 1-10,0 1 4,0-3 3,0-3-1,0-1-2,9-3-1,6 4 1,4 4-12,5 2 1,4 6 0,3 2-2,1 5 1,2 1 13,0 3-5,2-2 0,3-1-2,-4-2-4,4-2-5,0 1-1,-1 4-17,0 5-4,0 4-10,-1 4 17,-1 2 1,5 1 0,-3 2-14,-1 2 22,3 2-5,0 5-7,2 3-6,2 3 16,3 2-30,4 8 5,6 0 22,2 4 8,2 3 3,1 0 0,-3 0 0,1 0 6,-1 0 1,3 8-5,-3-1 3,-2-2-1,-5 2 20,-4-2-11,-5 0-12,2 2 3,0 1 12,5 1-15,6 3 0,-1 5 14,2 2-9,-1 6 5,-4 0 6,-4-2-11,-5 3 19,-2-3-4,-1 0-17,-3-1 1,-2 2 15,-1 1-7,-3 3-9,1 1 0,-3 6-1,0 1-3,-1 6 0,-3 3 1,1 1 4,-4 4 2,2-1 2,1 2-8,1 0 3,4 2 1,4-2-4,2 0 1,0 2 4,-5 2 2,-4 2 0,-5 6-2,-8 6-6,-4 4 3,-4 2 1,-5 2-4,1 3 0,-1 0 0,2 0 2,2-2-2,2-2 0,2 0-11,-2-1 2,1 0 5,-2-2-1,-6-3 3,0-3 2,-10-4-2,-13 1 4,-9-2-2,-7-2 5,-8-3-1,-7 0-4,-2 1 5,-5 3-5,0 1 0,1-1-14,-4-5-14,0-1 25,-2-4-62,-5-6 8,0-5 53,0-5 3,-2-10-9,1-3-10,2-7 20,2-1 16,2-3 4,3-5-18,4-3 5,-4-3-6,-4 0-1,-8 0 0,-4-17-2,-4-5-20,-1-10-18,2-9-10,3-2-8,9-7 3,10 1 20,11 3 0,12 2-77,2 2 12,5 4 100,-1 0 0,-7 0 51,-3-4-22,-9-3-12,-6-5-3,-5-5-14,-3-11-11,-5-11-16,-1-5 10,-3-4-9,8-1 26,11 3 36,12 0 57,14 1-93,8 0 0,10-8 8,10-8 16,0-3 26,3-10 22,19-2-33,4 2-12,3-2 16,2 4-24,1 7-10,2 10-5,7 8-4,9 8-16,15 2-14,17-2-21,18-1-20,18 4-82,12 5-75</inkml:trace>
  <inkml:trace contextRef="#ctx0" brushRef="#br0" timeOffset="210242.04">21121 6718 287,'103'-27'17,"1"18"-34,19 9-6,17 17-186</inkml:trace>
  <inkml:trace contextRef="#ctx0" brushRef="#br0" timeOffset="212702.9">13804 15323 139,'0'0'249,"0"0"-224,0 0-2,0 0 13,0 0 33,0 0 24,0 0 6,14 56-23,-11-52-20,0-4-9,0 4-32,6-2-15,3-2-83,4 0-188</inkml:trace>
  <inkml:trace contextRef="#ctx0" brushRef="#br0" timeOffset="213085.9">15249 15263 675,'0'0'72,"0"0"-72,0 0 9,0 0 16,0 0 65,0 0-8,11 3-52,-9 0-30,3-2 0,2 3-51,3-3-62,8-1-114,3 0-121</inkml:trace>
  <inkml:trace contextRef="#ctx0" brushRef="#br0" timeOffset="213393.07">16888 15402 666,'0'0'0,"0"0"-113,0 0-115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4B7690-D7BB-442B-B408-AF54F1F6379E}" type="datetimeFigureOut">
              <a:rPr lang="en-IN" smtClean="0"/>
              <a:t>14-06-2022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0D83F1-12F6-4F05-BBD8-7439AB64FFDB}" type="slidenum">
              <a:rPr lang="en-IN" smtClean="0"/>
              <a:t>‹#›</a:t>
            </a:fld>
            <a:endParaRPr lang="en-IN"/>
          </a:p>
        </p:txBody>
      </p:sp>
    </p:spTree>
    <p:extLst>
      <p:ext uri="{BB962C8B-B14F-4D97-AF65-F5344CB8AC3E}">
        <p14:creationId xmlns:p14="http://schemas.microsoft.com/office/powerpoint/2010/main" val="3984989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C0D83F1-12F6-4F05-BBD8-7439AB64FFDB}" type="slidenum">
              <a:rPr lang="en-IN" smtClean="0"/>
              <a:t>1</a:t>
            </a:fld>
            <a:endParaRPr lang="en-IN"/>
          </a:p>
        </p:txBody>
      </p:sp>
    </p:spTree>
    <p:extLst>
      <p:ext uri="{BB962C8B-B14F-4D97-AF65-F5344CB8AC3E}">
        <p14:creationId xmlns:p14="http://schemas.microsoft.com/office/powerpoint/2010/main" val="977421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C0D83F1-12F6-4F05-BBD8-7439AB64FFDB}" type="slidenum">
              <a:rPr lang="en-IN" smtClean="0"/>
              <a:t>19</a:t>
            </a:fld>
            <a:endParaRPr lang="en-IN"/>
          </a:p>
        </p:txBody>
      </p:sp>
    </p:spTree>
    <p:extLst>
      <p:ext uri="{BB962C8B-B14F-4D97-AF65-F5344CB8AC3E}">
        <p14:creationId xmlns:p14="http://schemas.microsoft.com/office/powerpoint/2010/main" val="138918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C0D83F1-12F6-4F05-BBD8-7439AB64FFDB}" type="slidenum">
              <a:rPr lang="en-IN" smtClean="0"/>
              <a:t>2</a:t>
            </a:fld>
            <a:endParaRPr lang="en-IN"/>
          </a:p>
        </p:txBody>
      </p:sp>
    </p:spTree>
    <p:extLst>
      <p:ext uri="{BB962C8B-B14F-4D97-AF65-F5344CB8AC3E}">
        <p14:creationId xmlns:p14="http://schemas.microsoft.com/office/powerpoint/2010/main" val="3986197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C0D83F1-12F6-4F05-BBD8-7439AB64FFDB}" type="slidenum">
              <a:rPr lang="en-IN" smtClean="0"/>
              <a:t>3</a:t>
            </a:fld>
            <a:endParaRPr lang="en-IN"/>
          </a:p>
        </p:txBody>
      </p:sp>
    </p:spTree>
    <p:extLst>
      <p:ext uri="{BB962C8B-B14F-4D97-AF65-F5344CB8AC3E}">
        <p14:creationId xmlns:p14="http://schemas.microsoft.com/office/powerpoint/2010/main" val="4453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operation of Three-Phase</a:t>
            </a:r>
            <a:r>
              <a:rPr lang="en-IN" baseline="0" dirty="0"/>
              <a:t> Induction motor and Synchronous motor is depending on the rotating magnetic field.</a:t>
            </a:r>
            <a:endParaRPr lang="en-IN" dirty="0"/>
          </a:p>
        </p:txBody>
      </p:sp>
      <p:sp>
        <p:nvSpPr>
          <p:cNvPr id="4" name="Slide Number Placeholder 3"/>
          <p:cNvSpPr>
            <a:spLocks noGrp="1"/>
          </p:cNvSpPr>
          <p:nvPr>
            <p:ph type="sldNum" sz="quarter" idx="10"/>
          </p:nvPr>
        </p:nvSpPr>
        <p:spPr/>
        <p:txBody>
          <a:bodyPr/>
          <a:lstStyle/>
          <a:p>
            <a:fld id="{1C0D83F1-12F6-4F05-BBD8-7439AB64FFDB}" type="slidenum">
              <a:rPr lang="en-IN" smtClean="0"/>
              <a:t>10</a:t>
            </a:fld>
            <a:endParaRPr lang="en-IN"/>
          </a:p>
        </p:txBody>
      </p:sp>
    </p:spTree>
    <p:extLst>
      <p:ext uri="{BB962C8B-B14F-4D97-AF65-F5344CB8AC3E}">
        <p14:creationId xmlns:p14="http://schemas.microsoft.com/office/powerpoint/2010/main" val="3906518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C0D83F1-12F6-4F05-BBD8-7439AB64FFDB}" type="slidenum">
              <a:rPr lang="en-IN" smtClean="0"/>
              <a:t>11</a:t>
            </a:fld>
            <a:endParaRPr lang="en-IN"/>
          </a:p>
        </p:txBody>
      </p:sp>
    </p:spTree>
    <p:extLst>
      <p:ext uri="{BB962C8B-B14F-4D97-AF65-F5344CB8AC3E}">
        <p14:creationId xmlns:p14="http://schemas.microsoft.com/office/powerpoint/2010/main" val="395004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C0D83F1-12F6-4F05-BBD8-7439AB64FFDB}" type="slidenum">
              <a:rPr lang="en-IN" smtClean="0"/>
              <a:t>15</a:t>
            </a:fld>
            <a:endParaRPr lang="en-IN"/>
          </a:p>
        </p:txBody>
      </p:sp>
    </p:spTree>
    <p:extLst>
      <p:ext uri="{BB962C8B-B14F-4D97-AF65-F5344CB8AC3E}">
        <p14:creationId xmlns:p14="http://schemas.microsoft.com/office/powerpoint/2010/main" val="2574816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C0D83F1-12F6-4F05-BBD8-7439AB64FFDB}" type="slidenum">
              <a:rPr lang="en-IN" smtClean="0"/>
              <a:t>16</a:t>
            </a:fld>
            <a:endParaRPr lang="en-IN"/>
          </a:p>
        </p:txBody>
      </p:sp>
    </p:spTree>
    <p:extLst>
      <p:ext uri="{BB962C8B-B14F-4D97-AF65-F5344CB8AC3E}">
        <p14:creationId xmlns:p14="http://schemas.microsoft.com/office/powerpoint/2010/main" val="2678999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C0D83F1-12F6-4F05-BBD8-7439AB64FFDB}" type="slidenum">
              <a:rPr lang="en-IN" smtClean="0"/>
              <a:t>17</a:t>
            </a:fld>
            <a:endParaRPr lang="en-IN"/>
          </a:p>
        </p:txBody>
      </p:sp>
    </p:spTree>
    <p:extLst>
      <p:ext uri="{BB962C8B-B14F-4D97-AF65-F5344CB8AC3E}">
        <p14:creationId xmlns:p14="http://schemas.microsoft.com/office/powerpoint/2010/main" val="1188794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C0D83F1-12F6-4F05-BBD8-7439AB64FFDB}" type="slidenum">
              <a:rPr lang="en-IN" smtClean="0"/>
              <a:t>18</a:t>
            </a:fld>
            <a:endParaRPr lang="en-IN"/>
          </a:p>
        </p:txBody>
      </p:sp>
    </p:spTree>
    <p:extLst>
      <p:ext uri="{BB962C8B-B14F-4D97-AF65-F5344CB8AC3E}">
        <p14:creationId xmlns:p14="http://schemas.microsoft.com/office/powerpoint/2010/main" val="2729659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14-Jun-22</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B6F15528-21DE-4FAA-801E-634DDDAF4B2B}" type="slidenum">
              <a:rPr lang="en-US" smtClean="0"/>
              <a:pPr/>
              <a:t>‹#›</a:t>
            </a:fld>
            <a:endParaRPr lang="en-US"/>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77" y="395427"/>
            <a:ext cx="1485531" cy="578898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14-Jun-22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14-Jun-22</a:t>
            </a:fld>
            <a:endParaRPr lang="en-US"/>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a:t>Click to edit Master title style</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US"/>
              <a:t>Click to edit Master title style</a:t>
            </a:r>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14-Jun-22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14-Jun-22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14-Jun-22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1D8BD707-D9CF-40AE-B4C6-C98DA3205C09}" type="datetimeFigureOut">
              <a:rPr lang="en-US" smtClean="0"/>
              <a:pPr/>
              <a:t>14-Jun-22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14-Jun-22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14-Jun-22</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14-Jun-22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en-US"/>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00.png"/><Relationship Id="rId7" Type="http://schemas.openxmlformats.org/officeDocument/2006/relationships/image" Target="../media/image13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png"/><Relationship Id="rId10" Type="http://schemas.openxmlformats.org/officeDocument/2006/relationships/image" Target="../media/image20.emf"/><Relationship Id="rId4" Type="http://schemas.openxmlformats.org/officeDocument/2006/relationships/image" Target="../media/image11.png"/><Relationship Id="rId9" Type="http://schemas.openxmlformats.org/officeDocument/2006/relationships/customXml" Target="../ink/ink9.xml"/></Relationships>
</file>

<file path=ppt/slides/_rels/slide11.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24.png"/><Relationship Id="rId3" Type="http://schemas.openxmlformats.org/officeDocument/2006/relationships/image" Target="../media/image12.png"/><Relationship Id="rId7" Type="http://schemas.openxmlformats.org/officeDocument/2006/relationships/image" Target="../media/image180.png"/><Relationship Id="rId12"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0.png"/><Relationship Id="rId11" Type="http://schemas.openxmlformats.org/officeDocument/2006/relationships/image" Target="../media/image22.png"/><Relationship Id="rId5" Type="http://schemas.openxmlformats.org/officeDocument/2006/relationships/image" Target="../media/image160.png"/><Relationship Id="rId15" Type="http://schemas.openxmlformats.org/officeDocument/2006/relationships/image" Target="../media/image22.emf"/><Relationship Id="rId10" Type="http://schemas.openxmlformats.org/officeDocument/2006/relationships/image" Target="../media/image13.png"/><Relationship Id="rId4" Type="http://schemas.openxmlformats.org/officeDocument/2006/relationships/image" Target="../media/image150.png"/><Relationship Id="rId9" Type="http://schemas.openxmlformats.org/officeDocument/2006/relationships/image" Target="../media/image20.png"/><Relationship Id="rId14" Type="http://schemas.openxmlformats.org/officeDocument/2006/relationships/customXml" Target="../ink/ink10.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5.png"/><Relationship Id="rId3" Type="http://schemas.openxmlformats.org/officeDocument/2006/relationships/image" Target="../media/image150.png"/><Relationship Id="rId7" Type="http://schemas.openxmlformats.org/officeDocument/2006/relationships/image" Target="../media/image27.png"/><Relationship Id="rId12"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24.png"/><Relationship Id="rId5" Type="http://schemas.openxmlformats.org/officeDocument/2006/relationships/image" Target="../media/image170.png"/><Relationship Id="rId15" Type="http://schemas.openxmlformats.org/officeDocument/2006/relationships/image" Target="../media/image32.emf"/><Relationship Id="rId10" Type="http://schemas.openxmlformats.org/officeDocument/2006/relationships/image" Target="../media/image30.png"/><Relationship Id="rId4" Type="http://schemas.openxmlformats.org/officeDocument/2006/relationships/image" Target="../media/image160.png"/><Relationship Id="rId9" Type="http://schemas.openxmlformats.org/officeDocument/2006/relationships/image" Target="../media/image29.png"/><Relationship Id="rId14" Type="http://schemas.openxmlformats.org/officeDocument/2006/relationships/customXml" Target="../ink/ink1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3.emf"/><Relationship Id="rId4" Type="http://schemas.openxmlformats.org/officeDocument/2006/relationships/customXml" Target="../ink/ink12.xml"/></Relationships>
</file>

<file path=ppt/slides/_rels/slide1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customXml" Target="../ink/ink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5.emf"/><Relationship Id="rId5" Type="http://schemas.openxmlformats.org/officeDocument/2006/relationships/customXml" Target="../ink/ink14.xml"/><Relationship Id="rId4" Type="http://schemas.openxmlformats.org/officeDocument/2006/relationships/image" Target="../media/image120.png"/></Relationships>
</file>

<file path=ppt/slides/_rels/slide16.xml.rels><?xml version="1.0" encoding="UTF-8" standalone="yes"?>
<Relationships xmlns="http://schemas.openxmlformats.org/package/2006/relationships"><Relationship Id="rId3" Type="http://schemas.openxmlformats.org/officeDocument/2006/relationships/hyperlink" Target="http://www.electrical4u.com/induction-motor-types-of-induction-motor/"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emf"/><Relationship Id="rId5" Type="http://schemas.openxmlformats.org/officeDocument/2006/relationships/customXml" Target="../ink/ink15.xml"/><Relationship Id="rId4" Type="http://schemas.openxmlformats.org/officeDocument/2006/relationships/hyperlink" Target="http://www.electrical4u.com/working-principle-of-three-phase-induction-motor/"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8.emf"/><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6.em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customXml" Target="../ink/ink18.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emf"/><Relationship Id="rId5" Type="http://schemas.openxmlformats.org/officeDocument/2006/relationships/customXml" Target="../ink/ink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0.emf"/><Relationship Id="rId5" Type="http://schemas.openxmlformats.org/officeDocument/2006/relationships/customXml" Target="../ink/ink19.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5.emf"/><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customXml" Target="../ink/ink20.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8.emf"/><Relationship Id="rId5" Type="http://schemas.openxmlformats.org/officeDocument/2006/relationships/customXml" Target="../ink/ink21.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50.emf"/></Relationships>
</file>

<file path=ppt/slides/_rels/slide24.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52.emf"/></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emf"/><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8.emf"/><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5.emf"/><Relationship Id="rId4" Type="http://schemas.openxmlformats.org/officeDocument/2006/relationships/customXml" Target="../ink/ink7.xml"/></Relationships>
</file>

<file path=ppt/slides/_rels/slide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Electrical Machines</a:t>
            </a:r>
            <a:endParaRPr lang="en-IN" dirty="0"/>
          </a:p>
        </p:txBody>
      </p:sp>
      <p:sp>
        <p:nvSpPr>
          <p:cNvPr id="3" name="Rectangle 2"/>
          <p:cNvSpPr/>
          <p:nvPr/>
        </p:nvSpPr>
        <p:spPr>
          <a:xfrm>
            <a:off x="838200" y="4572000"/>
            <a:ext cx="5867400" cy="646331"/>
          </a:xfrm>
          <a:prstGeom prst="rect">
            <a:avLst/>
          </a:prstGeom>
        </p:spPr>
        <p:txBody>
          <a:bodyPr wrap="square">
            <a:spAutoFit/>
          </a:bodyPr>
          <a:lstStyle/>
          <a:p>
            <a:r>
              <a:rPr lang="en-US" b="1" dirty="0"/>
              <a:t>By Dr. M. Chinna Obaiah,</a:t>
            </a:r>
          </a:p>
          <a:p>
            <a:r>
              <a:rPr lang="en-US" b="1" dirty="0"/>
              <a:t>Assistant Professor (</a:t>
            </a:r>
            <a:r>
              <a:rPr lang="en-US" b="1" dirty="0" err="1"/>
              <a:t>Sr</a:t>
            </a:r>
            <a:r>
              <a:rPr lang="en-US" b="1" dirty="0"/>
              <a:t>), SELECT, VIT Vellore.</a:t>
            </a:r>
            <a:endParaRPr lang="en-IN" b="1" dirty="0"/>
          </a:p>
        </p:txBody>
      </p:sp>
    </p:spTree>
    <p:extLst>
      <p:ext uri="{BB962C8B-B14F-4D97-AF65-F5344CB8AC3E}">
        <p14:creationId xmlns:p14="http://schemas.microsoft.com/office/powerpoint/2010/main" val="2570192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286043"/>
            <a:ext cx="5548314" cy="646331"/>
          </a:xfrm>
          <a:prstGeom prst="rect">
            <a:avLst/>
          </a:prstGeom>
        </p:spPr>
        <p:txBody>
          <a:bodyPr wrap="none">
            <a:spAutoFit/>
          </a:bodyPr>
          <a:lstStyle/>
          <a:p>
            <a:r>
              <a:rPr lang="en-CA" altLang="en-US" sz="3600" b="1" dirty="0"/>
              <a:t>Rotating Magnetic Field</a:t>
            </a:r>
            <a:endParaRPr lang="en-IN" sz="3600" b="1" dirty="0"/>
          </a:p>
        </p:txBody>
      </p:sp>
      <p:sp>
        <p:nvSpPr>
          <p:cNvPr id="3" name="Rectangle 2"/>
          <p:cNvSpPr/>
          <p:nvPr/>
        </p:nvSpPr>
        <p:spPr>
          <a:xfrm>
            <a:off x="228600" y="932374"/>
            <a:ext cx="8610600" cy="646331"/>
          </a:xfrm>
          <a:prstGeom prst="rect">
            <a:avLst/>
          </a:prstGeom>
        </p:spPr>
        <p:txBody>
          <a:bodyPr wrap="square">
            <a:spAutoFit/>
          </a:bodyPr>
          <a:lstStyle/>
          <a:p>
            <a:pPr marL="285750" indent="-285750">
              <a:buFont typeface="Wingdings" panose="05000000000000000000" pitchFamily="2" charset="2"/>
              <a:buChar char="ü"/>
            </a:pPr>
            <a:r>
              <a:rPr lang="en-IN" dirty="0"/>
              <a:t>The operation of Three-Phase Induction motor and Synchronous motor is depending on the production of rotating magnetic field.</a:t>
            </a:r>
          </a:p>
        </p:txBody>
      </p:sp>
      <mc:AlternateContent xmlns:mc="http://schemas.openxmlformats.org/markup-compatibility/2006" xmlns:a14="http://schemas.microsoft.com/office/drawing/2010/main">
        <mc:Choice Requires="a14">
          <p:sp>
            <p:nvSpPr>
              <p:cNvPr id="6" name="Rectangle 5"/>
              <p:cNvSpPr/>
              <p:nvPr/>
            </p:nvSpPr>
            <p:spPr>
              <a:xfrm>
                <a:off x="228600" y="1724085"/>
                <a:ext cx="5715000" cy="4524315"/>
              </a:xfrm>
              <a:prstGeom prst="rect">
                <a:avLst/>
              </a:prstGeom>
            </p:spPr>
            <p:txBody>
              <a:bodyPr wrap="square">
                <a:spAutoFit/>
              </a:bodyPr>
              <a:lstStyle/>
              <a:p>
                <a:pPr marL="285750" indent="-285750">
                  <a:buFont typeface="Wingdings" panose="05000000000000000000" pitchFamily="2" charset="2"/>
                  <a:buChar char="ü"/>
                </a:pPr>
                <a:r>
                  <a:rPr lang="en-CA" altLang="en-US" dirty="0"/>
                  <a:t>Balanced three phase windings, i.e. mechanically displaced 120 degrees form each other, fed by balanced three phase source.</a:t>
                </a:r>
                <a:endParaRPr lang="en-US" dirty="0"/>
              </a:p>
              <a:p>
                <a:pPr marL="285750" indent="-285750">
                  <a:buFont typeface="Wingdings" panose="05000000000000000000" pitchFamily="2" charset="2"/>
                  <a:buChar char="ü"/>
                </a:pPr>
                <a:r>
                  <a:rPr lang="en-US" dirty="0"/>
                  <a:t>Let us assume that a three phase sinusoidal current flows in the three windings ‘R’, ‘Y’ and ‘B’, which produces 3 phase magnetic flux's </a:t>
                </a:r>
                <a14:m>
                  <m:oMath xmlns:m="http://schemas.openxmlformats.org/officeDocument/2006/math">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𝑅</m:t>
                        </m:r>
                      </m:sub>
                    </m:sSub>
                    <m:r>
                      <a:rPr lang="en-IN" i="1">
                        <a:latin typeface="Cambria Math"/>
                      </a:rPr>
                      <m:t>,</m:t>
                    </m:r>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𝑌</m:t>
                        </m:r>
                      </m:sub>
                    </m:sSub>
                    <m:r>
                      <a:rPr lang="en-IN" i="1">
                        <a:latin typeface="Cambria Math"/>
                      </a:rPr>
                      <m:t>,</m:t>
                    </m:r>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𝐶</m:t>
                        </m:r>
                      </m:sub>
                    </m:sSub>
                  </m:oMath>
                </a14:m>
                <a:r>
                  <a:rPr lang="en-US" dirty="0"/>
                  <a:t> with maximum flux </a:t>
                </a:r>
                <a14:m>
                  <m:oMath xmlns:m="http://schemas.openxmlformats.org/officeDocument/2006/math">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ea typeface="Cambria Math"/>
                          </a:rPr>
                          <m:t>𝑚</m:t>
                        </m:r>
                      </m:sub>
                    </m:sSub>
                  </m:oMath>
                </a14:m>
                <a:r>
                  <a:rPr lang="en-US" dirty="0"/>
                  <a:t> as shown in figure below.</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The instantaneous flux's are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𝜙</m:t>
                          </m:r>
                        </m:e>
                        <m:sub>
                          <m:r>
                            <a:rPr lang="en-IN" i="1">
                              <a:latin typeface="Cambria Math"/>
                            </a:rPr>
                            <m:t>𝑅</m:t>
                          </m:r>
                        </m:sub>
                      </m:sSub>
                      <m:r>
                        <a:rPr lang="en-IN" i="1">
                          <a:latin typeface="Cambria Math"/>
                        </a:rPr>
                        <m:t>=</m:t>
                      </m:r>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func>
                        <m:funcPr>
                          <m:ctrlPr>
                            <a:rPr lang="en-IN" i="1">
                              <a:latin typeface="Cambria Math" panose="02040503050406030204" pitchFamily="18" charset="0"/>
                            </a:rPr>
                          </m:ctrlPr>
                        </m:funcPr>
                        <m:fName>
                          <m:r>
                            <m:rPr>
                              <m:sty m:val="p"/>
                            </m:rPr>
                            <a:rPr lang="en-IN">
                              <a:latin typeface="Cambria Math"/>
                            </a:rPr>
                            <m:t>sin</m:t>
                          </m:r>
                        </m:fName>
                        <m:e>
                          <m:r>
                            <a:rPr lang="en-IN" i="1">
                              <a:latin typeface="Cambria Math"/>
                              <a:ea typeface="Cambria Math"/>
                            </a:rPr>
                            <m:t>𝜔</m:t>
                          </m:r>
                          <m:r>
                            <a:rPr lang="en-IN" i="1">
                              <a:latin typeface="Cambria Math"/>
                              <a:ea typeface="Cambria Math"/>
                            </a:rPr>
                            <m:t>𝑡</m:t>
                          </m:r>
                        </m:e>
                      </m:func>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𝜙</m:t>
                          </m:r>
                        </m:e>
                        <m:sub>
                          <m:r>
                            <a:rPr lang="en-IN" i="1">
                              <a:latin typeface="Cambria Math"/>
                              <a:ea typeface="Cambria Math"/>
                            </a:rPr>
                            <m:t>𝑌</m:t>
                          </m:r>
                        </m:sub>
                      </m:sSub>
                      <m:r>
                        <a:rPr lang="en-IN" i="1">
                          <a:latin typeface="Cambria Math"/>
                        </a:rPr>
                        <m:t>=</m:t>
                      </m:r>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func>
                        <m:funcPr>
                          <m:ctrlPr>
                            <a:rPr lang="en-IN" i="1">
                              <a:latin typeface="Cambria Math" panose="02040503050406030204" pitchFamily="18" charset="0"/>
                            </a:rPr>
                          </m:ctrlPr>
                        </m:funcPr>
                        <m:fName>
                          <m:r>
                            <m:rPr>
                              <m:sty m:val="p"/>
                            </m:rPr>
                            <a:rPr lang="en-IN">
                              <a:latin typeface="Cambria Math"/>
                            </a:rPr>
                            <m:t>sin</m:t>
                          </m:r>
                        </m:fName>
                        <m:e>
                          <m:r>
                            <a:rPr lang="en-IN" i="1">
                              <a:latin typeface="Cambria Math"/>
                            </a:rPr>
                            <m:t>(</m:t>
                          </m:r>
                          <m:r>
                            <a:rPr lang="en-IN" i="1">
                              <a:latin typeface="Cambria Math"/>
                              <a:ea typeface="Cambria Math"/>
                            </a:rPr>
                            <m:t>𝜔</m:t>
                          </m:r>
                          <m:r>
                            <a:rPr lang="en-IN" i="1">
                              <a:latin typeface="Cambria Math"/>
                              <a:ea typeface="Cambria Math"/>
                            </a:rPr>
                            <m:t>𝑡</m:t>
                          </m:r>
                          <m:r>
                            <a:rPr lang="en-IN" i="1">
                              <a:latin typeface="Cambria Math"/>
                              <a:ea typeface="Cambria Math"/>
                            </a:rPr>
                            <m:t>−120)</m:t>
                          </m:r>
                        </m:e>
                      </m:func>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𝜙</m:t>
                          </m:r>
                        </m:e>
                        <m:sub>
                          <m:r>
                            <a:rPr lang="en-IN" i="1">
                              <a:latin typeface="Cambria Math"/>
                              <a:ea typeface="Cambria Math"/>
                            </a:rPr>
                            <m:t>𝐵</m:t>
                          </m:r>
                        </m:sub>
                      </m:sSub>
                      <m:r>
                        <a:rPr lang="en-IN" i="1">
                          <a:latin typeface="Cambria Math"/>
                        </a:rPr>
                        <m:t>=</m:t>
                      </m:r>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func>
                        <m:funcPr>
                          <m:ctrlPr>
                            <a:rPr lang="en-IN" i="1">
                              <a:latin typeface="Cambria Math" panose="02040503050406030204" pitchFamily="18" charset="0"/>
                            </a:rPr>
                          </m:ctrlPr>
                        </m:funcPr>
                        <m:fName>
                          <m:r>
                            <m:rPr>
                              <m:sty m:val="p"/>
                            </m:rPr>
                            <a:rPr lang="en-IN">
                              <a:latin typeface="Cambria Math"/>
                            </a:rPr>
                            <m:t>sin</m:t>
                          </m:r>
                        </m:fName>
                        <m:e>
                          <m:r>
                            <a:rPr lang="en-IN" i="1">
                              <a:latin typeface="Cambria Math"/>
                            </a:rPr>
                            <m:t>(</m:t>
                          </m:r>
                          <m:r>
                            <a:rPr lang="en-IN" i="1">
                              <a:latin typeface="Cambria Math"/>
                              <a:ea typeface="Cambria Math"/>
                            </a:rPr>
                            <m:t>𝜔</m:t>
                          </m:r>
                          <m:r>
                            <a:rPr lang="en-IN" i="1">
                              <a:latin typeface="Cambria Math"/>
                              <a:ea typeface="Cambria Math"/>
                            </a:rPr>
                            <m:t>𝑡</m:t>
                          </m:r>
                          <m:r>
                            <a:rPr lang="en-IN" i="1">
                              <a:latin typeface="Cambria Math"/>
                              <a:ea typeface="Cambria Math"/>
                            </a:rPr>
                            <m:t>−240)</m:t>
                          </m:r>
                        </m:e>
                      </m:func>
                    </m:oMath>
                  </m:oMathPara>
                </a14:m>
                <a:endParaRPr lang="en-US" dirty="0"/>
              </a:p>
              <a:p>
                <a:br>
                  <a:rPr lang="en-US" dirty="0"/>
                </a:br>
                <a:endParaRPr lang="en-IN" dirty="0"/>
              </a:p>
            </p:txBody>
          </p:sp>
        </mc:Choice>
        <mc:Fallback xmlns="">
          <p:sp>
            <p:nvSpPr>
              <p:cNvPr id="6" name="Rectangle 5"/>
              <p:cNvSpPr>
                <a:spLocks noRot="1" noChangeAspect="1" noMove="1" noResize="1" noEditPoints="1" noAdjustHandles="1" noChangeArrowheads="1" noChangeShapeType="1" noTextEdit="1"/>
              </p:cNvSpPr>
              <p:nvPr/>
            </p:nvSpPr>
            <p:spPr>
              <a:xfrm>
                <a:off x="228600" y="1724085"/>
                <a:ext cx="5715000" cy="4524315"/>
              </a:xfrm>
              <a:prstGeom prst="rect">
                <a:avLst/>
              </a:prstGeom>
              <a:blipFill rotWithShape="1">
                <a:blip r:embed="rId3"/>
                <a:stretch>
                  <a:fillRect l="-747" t="-674"/>
                </a:stretch>
              </a:blipFill>
            </p:spPr>
            <p:txBody>
              <a:bodyPr/>
              <a:lstStyle/>
              <a:p>
                <a:r>
                  <a:rPr lang="en-IN">
                    <a:noFill/>
                  </a:rPr>
                  <a:t> </a:t>
                </a:r>
              </a:p>
            </p:txBody>
          </p:sp>
        </mc:Fallback>
      </mc:AlternateContent>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565302"/>
            <a:ext cx="2819400" cy="2812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7152" y="4468717"/>
            <a:ext cx="4300648" cy="2236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0" name="Rectangle 9"/>
              <p:cNvSpPr/>
              <p:nvPr/>
            </p:nvSpPr>
            <p:spPr>
              <a:xfrm>
                <a:off x="7359845" y="4419600"/>
                <a:ext cx="5337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i="1">
                              <a:latin typeface="Cambria Math"/>
                              <a:ea typeface="Cambria Math"/>
                            </a:rPr>
                            <m:t>𝜙</m:t>
                          </m:r>
                        </m:e>
                        <m:sub>
                          <m:r>
                            <a:rPr lang="en-IN" b="0" i="1" smtClean="0">
                              <a:latin typeface="Cambria Math"/>
                              <a:ea typeface="Cambria Math"/>
                            </a:rPr>
                            <m:t>𝐵</m:t>
                          </m:r>
                        </m:sub>
                      </m:sSub>
                    </m:oMath>
                  </m:oMathPara>
                </a14:m>
                <a:endParaRPr lang="en-IN" dirty="0"/>
              </a:p>
            </p:txBody>
          </p:sp>
        </mc:Choice>
        <mc:Fallback xmlns="">
          <p:sp>
            <p:nvSpPr>
              <p:cNvPr id="10" name="Rectangle 9"/>
              <p:cNvSpPr>
                <a:spLocks noRot="1" noChangeAspect="1" noMove="1" noResize="1" noEditPoints="1" noAdjustHandles="1" noChangeArrowheads="1" noChangeShapeType="1" noTextEdit="1"/>
              </p:cNvSpPr>
              <p:nvPr/>
            </p:nvSpPr>
            <p:spPr>
              <a:xfrm>
                <a:off x="7359845" y="4419600"/>
                <a:ext cx="533736" cy="369332"/>
              </a:xfrm>
              <a:prstGeom prst="rect">
                <a:avLst/>
              </a:prstGeom>
              <a:blipFill rotWithShape="1">
                <a:blip r:embed="rId6"/>
                <a:stretch>
                  <a:fillRect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485448" y="4431268"/>
                <a:ext cx="5249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i="1">
                              <a:latin typeface="Cambria Math"/>
                              <a:ea typeface="Cambria Math"/>
                            </a:rPr>
                            <m:t>𝜙</m:t>
                          </m:r>
                        </m:e>
                        <m:sub>
                          <m:r>
                            <a:rPr lang="en-IN" b="0" i="1" smtClean="0">
                              <a:latin typeface="Cambria Math"/>
                              <a:ea typeface="Cambria Math"/>
                            </a:rPr>
                            <m:t>𝑌</m:t>
                          </m:r>
                        </m:sub>
                      </m:sSub>
                    </m:oMath>
                  </m:oMathPara>
                </a14:m>
                <a:endParaRPr lang="en-IN" dirty="0"/>
              </a:p>
            </p:txBody>
          </p:sp>
        </mc:Choice>
        <mc:Fallback xmlns="">
          <p:sp>
            <p:nvSpPr>
              <p:cNvPr id="11" name="Rectangle 10"/>
              <p:cNvSpPr>
                <a:spLocks noRot="1" noChangeAspect="1" noMove="1" noResize="1" noEditPoints="1" noAdjustHandles="1" noChangeArrowheads="1" noChangeShapeType="1" noTextEdit="1"/>
              </p:cNvSpPr>
              <p:nvPr/>
            </p:nvSpPr>
            <p:spPr>
              <a:xfrm>
                <a:off x="6485448" y="4431268"/>
                <a:ext cx="524952" cy="369332"/>
              </a:xfrm>
              <a:prstGeom prst="rect">
                <a:avLst/>
              </a:prstGeom>
              <a:blipFill rotWithShape="1">
                <a:blip r:embed="rId7"/>
                <a:stretch>
                  <a:fillRect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308093" y="4419600"/>
                <a:ext cx="5311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i="1">
                              <a:latin typeface="Cambria Math"/>
                              <a:ea typeface="Cambria Math"/>
                            </a:rPr>
                            <m:t>𝜙</m:t>
                          </m:r>
                        </m:e>
                        <m:sub>
                          <m:r>
                            <a:rPr lang="en-IN" b="0" i="1" smtClean="0">
                              <a:latin typeface="Cambria Math"/>
                              <a:ea typeface="Cambria Math"/>
                            </a:rPr>
                            <m:t>𝑅</m:t>
                          </m:r>
                        </m:sub>
                      </m:sSub>
                    </m:oMath>
                  </m:oMathPara>
                </a14:m>
                <a:endParaRPr lang="en-IN" dirty="0"/>
              </a:p>
            </p:txBody>
          </p:sp>
        </mc:Choice>
        <mc:Fallback xmlns="">
          <p:sp>
            <p:nvSpPr>
              <p:cNvPr id="12" name="Rectangle 11"/>
              <p:cNvSpPr>
                <a:spLocks noRot="1" noChangeAspect="1" noMove="1" noResize="1" noEditPoints="1" noAdjustHandles="1" noChangeArrowheads="1" noChangeShapeType="1" noTextEdit="1"/>
              </p:cNvSpPr>
              <p:nvPr/>
            </p:nvSpPr>
            <p:spPr>
              <a:xfrm>
                <a:off x="8308093" y="4419600"/>
                <a:ext cx="531107" cy="369332"/>
              </a:xfrm>
              <a:prstGeom prst="rect">
                <a:avLst/>
              </a:prstGeom>
              <a:blipFill rotWithShape="1">
                <a:blip r:embed="rId8"/>
                <a:stretch>
                  <a:fillRect b="-14754"/>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4" name="Ink 3"/>
              <p14:cNvContentPartPr/>
              <p14:nvPr/>
            </p14:nvContentPartPr>
            <p14:xfrm>
              <a:off x="60120" y="80640"/>
              <a:ext cx="8899560" cy="6409800"/>
            </p14:xfrm>
          </p:contentPart>
        </mc:Choice>
        <mc:Fallback xmlns="">
          <p:pic>
            <p:nvPicPr>
              <p:cNvPr id="4" name="Ink 3"/>
              <p:cNvPicPr/>
              <p:nvPr/>
            </p:nvPicPr>
            <p:blipFill>
              <a:blip r:embed="rId10"/>
              <a:stretch>
                <a:fillRect/>
              </a:stretch>
            </p:blipFill>
            <p:spPr>
              <a:xfrm>
                <a:off x="48960" y="66600"/>
                <a:ext cx="8923680" cy="6433560"/>
              </a:xfrm>
              <a:prstGeom prst="rect">
                <a:avLst/>
              </a:prstGeom>
            </p:spPr>
          </p:pic>
        </mc:Fallback>
      </mc:AlternateContent>
    </p:spTree>
    <p:extLst>
      <p:ext uri="{BB962C8B-B14F-4D97-AF65-F5344CB8AC3E}">
        <p14:creationId xmlns:p14="http://schemas.microsoft.com/office/powerpoint/2010/main" val="774465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08943"/>
            <a:ext cx="5913823" cy="1617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3" name="Rectangle 12"/>
              <p:cNvSpPr/>
              <p:nvPr/>
            </p:nvSpPr>
            <p:spPr>
              <a:xfrm>
                <a:off x="5486400" y="0"/>
                <a:ext cx="5337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i="1">
                              <a:latin typeface="Cambria Math"/>
                              <a:ea typeface="Cambria Math"/>
                            </a:rPr>
                            <m:t>𝜙</m:t>
                          </m:r>
                        </m:e>
                        <m:sub>
                          <m:r>
                            <a:rPr lang="en-IN" b="0" i="1" smtClean="0">
                              <a:latin typeface="Cambria Math"/>
                              <a:ea typeface="Cambria Math"/>
                            </a:rPr>
                            <m:t>𝐵</m:t>
                          </m:r>
                        </m:sub>
                      </m:sSub>
                    </m:oMath>
                  </m:oMathPara>
                </a14:m>
                <a:endParaRPr lang="en-IN" dirty="0"/>
              </a:p>
            </p:txBody>
          </p:sp>
        </mc:Choice>
        <mc:Fallback xmlns="">
          <p:sp>
            <p:nvSpPr>
              <p:cNvPr id="13" name="Rectangle 12"/>
              <p:cNvSpPr>
                <a:spLocks noRot="1" noChangeAspect="1" noMove="1" noResize="1" noEditPoints="1" noAdjustHandles="1" noChangeArrowheads="1" noChangeShapeType="1" noTextEdit="1"/>
              </p:cNvSpPr>
              <p:nvPr/>
            </p:nvSpPr>
            <p:spPr>
              <a:xfrm>
                <a:off x="5486400" y="0"/>
                <a:ext cx="533736" cy="369332"/>
              </a:xfrm>
              <a:prstGeom prst="rect">
                <a:avLst/>
              </a:prstGeom>
              <a:blipFill rotWithShape="1">
                <a:blip r:embed="rId4"/>
                <a:stretch>
                  <a:fillRect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162527" y="-14049"/>
                <a:ext cx="5249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i="1">
                              <a:latin typeface="Cambria Math"/>
                              <a:ea typeface="Cambria Math"/>
                            </a:rPr>
                            <m:t>𝜙</m:t>
                          </m:r>
                        </m:e>
                        <m:sub>
                          <m:r>
                            <a:rPr lang="en-IN" b="0" i="1" smtClean="0">
                              <a:latin typeface="Cambria Math"/>
                              <a:ea typeface="Cambria Math"/>
                            </a:rPr>
                            <m:t>𝑌</m:t>
                          </m:r>
                        </m:sub>
                      </m:sSub>
                    </m:oMath>
                  </m:oMathPara>
                </a14:m>
                <a:endParaRPr lang="en-IN" dirty="0"/>
              </a:p>
            </p:txBody>
          </p:sp>
        </mc:Choice>
        <mc:Fallback xmlns="">
          <p:sp>
            <p:nvSpPr>
              <p:cNvPr id="14" name="Rectangle 13"/>
              <p:cNvSpPr>
                <a:spLocks noRot="1" noChangeAspect="1" noMove="1" noResize="1" noEditPoints="1" noAdjustHandles="1" noChangeArrowheads="1" noChangeShapeType="1" noTextEdit="1"/>
              </p:cNvSpPr>
              <p:nvPr/>
            </p:nvSpPr>
            <p:spPr>
              <a:xfrm>
                <a:off x="4162527" y="-14049"/>
                <a:ext cx="524952" cy="369332"/>
              </a:xfrm>
              <a:prstGeom prst="rect">
                <a:avLst/>
              </a:prstGeom>
              <a:blipFill rotWithShape="1">
                <a:blip r:embed="rId5"/>
                <a:stretch>
                  <a:fillRect b="-1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6744846" y="-76200"/>
                <a:ext cx="5311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i="1">
                              <a:latin typeface="Cambria Math"/>
                              <a:ea typeface="Cambria Math"/>
                            </a:rPr>
                            <m:t>𝜙</m:t>
                          </m:r>
                        </m:e>
                        <m:sub>
                          <m:r>
                            <a:rPr lang="en-IN" b="0" i="1" smtClean="0">
                              <a:latin typeface="Cambria Math"/>
                              <a:ea typeface="Cambria Math"/>
                            </a:rPr>
                            <m:t>𝑅</m:t>
                          </m:r>
                        </m:sub>
                      </m:sSub>
                    </m:oMath>
                  </m:oMathPara>
                </a14:m>
                <a:endParaRPr lang="en-IN" dirty="0"/>
              </a:p>
            </p:txBody>
          </p:sp>
        </mc:Choice>
        <mc:Fallback xmlns="">
          <p:sp>
            <p:nvSpPr>
              <p:cNvPr id="15" name="Rectangle 14"/>
              <p:cNvSpPr>
                <a:spLocks noRot="1" noChangeAspect="1" noMove="1" noResize="1" noEditPoints="1" noAdjustHandles="1" noChangeArrowheads="1" noChangeShapeType="1" noTextEdit="1"/>
              </p:cNvSpPr>
              <p:nvPr/>
            </p:nvSpPr>
            <p:spPr>
              <a:xfrm>
                <a:off x="6744846" y="-76200"/>
                <a:ext cx="531107" cy="369332"/>
              </a:xfrm>
              <a:prstGeom prst="rect">
                <a:avLst/>
              </a:prstGeom>
              <a:blipFill rotWithShape="1">
                <a:blip r:embed="rId6"/>
                <a:stretch>
                  <a:fillRect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28600" y="1726828"/>
                <a:ext cx="2822439" cy="369332"/>
              </a:xfrm>
              <a:prstGeom prst="rect">
                <a:avLst/>
              </a:prstGeom>
            </p:spPr>
            <p:txBody>
              <a:bodyPr wrap="none">
                <a:spAutoFit/>
              </a:bodyPr>
              <a:lstStyle/>
              <a:p>
                <a:r>
                  <a:rPr lang="en-IN" b="1" u="sng" dirty="0"/>
                  <a:t>At point 0 where </a:t>
                </a:r>
                <a14:m>
                  <m:oMath xmlns:m="http://schemas.openxmlformats.org/officeDocument/2006/math">
                    <m:r>
                      <a:rPr lang="en-IN" i="1" u="sng">
                        <a:latin typeface="Cambria Math"/>
                        <a:ea typeface="Cambria Math"/>
                      </a:rPr>
                      <m:t>𝜔</m:t>
                    </m:r>
                    <m:r>
                      <a:rPr lang="en-IN" i="1" u="sng">
                        <a:latin typeface="Cambria Math"/>
                        <a:ea typeface="Cambria Math"/>
                      </a:rPr>
                      <m:t>𝑡</m:t>
                    </m:r>
                    <m:r>
                      <a:rPr lang="en-IN" b="0" i="1" u="sng" smtClean="0">
                        <a:latin typeface="Cambria Math"/>
                        <a:ea typeface="Cambria Math"/>
                      </a:rPr>
                      <m:t>=0</m:t>
                    </m:r>
                  </m:oMath>
                </a14:m>
                <a:r>
                  <a:rPr lang="en-IN" b="1" u="sng" dirty="0"/>
                  <a:t>:</a:t>
                </a:r>
              </a:p>
            </p:txBody>
          </p:sp>
        </mc:Choice>
        <mc:Fallback xmlns="">
          <p:sp>
            <p:nvSpPr>
              <p:cNvPr id="8" name="Rectangle 7"/>
              <p:cNvSpPr>
                <a:spLocks noRot="1" noChangeAspect="1" noMove="1" noResize="1" noEditPoints="1" noAdjustHandles="1" noChangeArrowheads="1" noChangeShapeType="1" noTextEdit="1"/>
              </p:cNvSpPr>
              <p:nvPr/>
            </p:nvSpPr>
            <p:spPr>
              <a:xfrm>
                <a:off x="228600" y="1726828"/>
                <a:ext cx="2822439" cy="369332"/>
              </a:xfrm>
              <a:prstGeom prst="rect">
                <a:avLst/>
              </a:prstGeom>
              <a:blipFill rotWithShape="1">
                <a:blip r:embed="rId7"/>
                <a:stretch>
                  <a:fillRect l="-1948" t="-8197" r="-1082"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81000" y="2127702"/>
                <a:ext cx="4572000" cy="1531188"/>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ea typeface="Cambria Math"/>
                            </a:rPr>
                            <m:t>𝜙</m:t>
                          </m:r>
                        </m:e>
                        <m:sub>
                          <m:r>
                            <a:rPr lang="en-IN" i="1">
                              <a:latin typeface="Cambria Math"/>
                            </a:rPr>
                            <m:t>𝑅</m:t>
                          </m:r>
                        </m:sub>
                      </m:sSub>
                      <m:r>
                        <a:rPr lang="en-IN" i="1">
                          <a:latin typeface="Cambria Math"/>
                        </a:rPr>
                        <m:t>=</m:t>
                      </m:r>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func>
                        <m:funcPr>
                          <m:ctrlPr>
                            <a:rPr lang="en-IN" i="1">
                              <a:latin typeface="Cambria Math" panose="02040503050406030204" pitchFamily="18" charset="0"/>
                            </a:rPr>
                          </m:ctrlPr>
                        </m:funcPr>
                        <m:fName>
                          <m:r>
                            <m:rPr>
                              <m:sty m:val="p"/>
                            </m:rPr>
                            <a:rPr lang="en-IN">
                              <a:latin typeface="Cambria Math"/>
                            </a:rPr>
                            <m:t>sin</m:t>
                          </m:r>
                        </m:fName>
                        <m:e>
                          <m:r>
                            <a:rPr lang="en-IN" b="0" i="1" smtClean="0">
                              <a:latin typeface="Cambria Math"/>
                            </a:rPr>
                            <m:t>0</m:t>
                          </m:r>
                        </m:e>
                      </m:func>
                      <m:r>
                        <a:rPr lang="en-IN" b="0" i="0" smtClean="0">
                          <a:latin typeface="Cambria Math"/>
                          <a:ea typeface="Cambria Math"/>
                        </a:rPr>
                        <m:t>=0</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𝜙</m:t>
                          </m:r>
                        </m:e>
                        <m:sub>
                          <m:r>
                            <a:rPr lang="en-IN" i="1">
                              <a:latin typeface="Cambria Math"/>
                              <a:ea typeface="Cambria Math"/>
                            </a:rPr>
                            <m:t>𝑌</m:t>
                          </m:r>
                        </m:sub>
                      </m:sSub>
                      <m:r>
                        <a:rPr lang="en-IN" i="1">
                          <a:latin typeface="Cambria Math"/>
                        </a:rPr>
                        <m:t>=</m:t>
                      </m:r>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func>
                        <m:funcPr>
                          <m:ctrlPr>
                            <a:rPr lang="en-IN" i="1">
                              <a:latin typeface="Cambria Math" panose="02040503050406030204" pitchFamily="18" charset="0"/>
                            </a:rPr>
                          </m:ctrlPr>
                        </m:funcPr>
                        <m:fName>
                          <m:r>
                            <m:rPr>
                              <m:sty m:val="p"/>
                            </m:rPr>
                            <a:rPr lang="en-IN">
                              <a:latin typeface="Cambria Math"/>
                            </a:rPr>
                            <m:t>sin</m:t>
                          </m:r>
                        </m:fName>
                        <m:e>
                          <m:r>
                            <a:rPr lang="en-IN" i="1">
                              <a:latin typeface="Cambria Math"/>
                            </a:rPr>
                            <m:t>(</m:t>
                          </m:r>
                          <m:r>
                            <a:rPr lang="en-IN" b="0" i="1" smtClean="0">
                              <a:latin typeface="Cambria Math"/>
                            </a:rPr>
                            <m:t>0</m:t>
                          </m:r>
                          <m:r>
                            <a:rPr lang="en-IN" i="1">
                              <a:latin typeface="Cambria Math"/>
                              <a:ea typeface="Cambria Math"/>
                            </a:rPr>
                            <m:t>−120)</m:t>
                          </m:r>
                        </m:e>
                      </m:func>
                      <m:r>
                        <a:rPr lang="en-IN" b="0" i="1" smtClean="0">
                          <a:latin typeface="Cambria Math"/>
                          <a:ea typeface="Cambria Math"/>
                        </a:rPr>
                        <m:t>=</m:t>
                      </m:r>
                      <m:f>
                        <m:fPr>
                          <m:ctrlPr>
                            <a:rPr lang="en-IN" b="0" i="1" smtClean="0">
                              <a:latin typeface="Cambria Math" panose="02040503050406030204" pitchFamily="18" charset="0"/>
                              <a:ea typeface="Cambria Math"/>
                            </a:rPr>
                          </m:ctrlPr>
                        </m:fPr>
                        <m:num>
                          <m:r>
                            <a:rPr lang="en-IN" b="0" i="1" smtClean="0">
                              <a:latin typeface="Cambria Math"/>
                              <a:ea typeface="Cambria Math"/>
                            </a:rPr>
                            <m:t>−</m:t>
                          </m:r>
                          <m:rad>
                            <m:radPr>
                              <m:degHide m:val="on"/>
                              <m:ctrlPr>
                                <a:rPr lang="en-IN" b="0" i="1" smtClean="0">
                                  <a:latin typeface="Cambria Math" panose="02040503050406030204" pitchFamily="18" charset="0"/>
                                  <a:ea typeface="Cambria Math"/>
                                </a:rPr>
                              </m:ctrlPr>
                            </m:radPr>
                            <m:deg/>
                            <m:e>
                              <m:r>
                                <a:rPr lang="en-IN" b="0" i="1" smtClean="0">
                                  <a:latin typeface="Cambria Math"/>
                                  <a:ea typeface="Cambria Math"/>
                                </a:rPr>
                                <m:t>3</m:t>
                              </m:r>
                            </m:e>
                          </m:rad>
                        </m:num>
                        <m:den>
                          <m:r>
                            <a:rPr lang="en-IN" b="0" i="1" smtClean="0">
                              <a:latin typeface="Cambria Math"/>
                              <a:ea typeface="Cambria Math"/>
                            </a:rPr>
                            <m:t>2</m:t>
                          </m:r>
                        </m:den>
                      </m:f>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𝜙</m:t>
                          </m:r>
                        </m:e>
                        <m:sub>
                          <m:r>
                            <a:rPr lang="en-IN" i="1">
                              <a:latin typeface="Cambria Math"/>
                              <a:ea typeface="Cambria Math"/>
                            </a:rPr>
                            <m:t>𝐵</m:t>
                          </m:r>
                        </m:sub>
                      </m:sSub>
                      <m:r>
                        <a:rPr lang="en-IN" i="1">
                          <a:latin typeface="Cambria Math"/>
                        </a:rPr>
                        <m:t>=</m:t>
                      </m:r>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func>
                        <m:funcPr>
                          <m:ctrlPr>
                            <a:rPr lang="en-IN" i="1">
                              <a:latin typeface="Cambria Math" panose="02040503050406030204" pitchFamily="18" charset="0"/>
                            </a:rPr>
                          </m:ctrlPr>
                        </m:funcPr>
                        <m:fName>
                          <m:r>
                            <m:rPr>
                              <m:sty m:val="p"/>
                            </m:rPr>
                            <a:rPr lang="en-IN">
                              <a:latin typeface="Cambria Math"/>
                            </a:rPr>
                            <m:t>sin</m:t>
                          </m:r>
                        </m:fName>
                        <m:e>
                          <m:d>
                            <m:dPr>
                              <m:ctrlPr>
                                <a:rPr lang="en-IN" i="1">
                                  <a:latin typeface="Cambria Math" panose="02040503050406030204" pitchFamily="18" charset="0"/>
                                  <a:ea typeface="Cambria Math"/>
                                </a:rPr>
                              </m:ctrlPr>
                            </m:dPr>
                            <m:e>
                              <m:r>
                                <a:rPr lang="en-IN" b="0" i="1" smtClean="0">
                                  <a:latin typeface="Cambria Math"/>
                                  <a:ea typeface="Cambria Math"/>
                                </a:rPr>
                                <m:t>0</m:t>
                              </m:r>
                              <m:r>
                                <a:rPr lang="en-IN" i="1">
                                  <a:latin typeface="Cambria Math"/>
                                  <a:ea typeface="Cambria Math"/>
                                </a:rPr>
                                <m:t>−240</m:t>
                              </m:r>
                            </m:e>
                          </m:d>
                          <m:r>
                            <a:rPr lang="en-IN" b="0" i="1" smtClean="0">
                              <a:latin typeface="Cambria Math"/>
                              <a:ea typeface="Cambria Math"/>
                            </a:rPr>
                            <m:t>=</m:t>
                          </m:r>
                          <m:f>
                            <m:fPr>
                              <m:ctrlPr>
                                <a:rPr lang="en-IN" i="1">
                                  <a:latin typeface="Cambria Math" panose="02040503050406030204" pitchFamily="18" charset="0"/>
                                  <a:ea typeface="Cambria Math"/>
                                </a:rPr>
                              </m:ctrlPr>
                            </m:fPr>
                            <m:num>
                              <m:rad>
                                <m:radPr>
                                  <m:degHide m:val="on"/>
                                  <m:ctrlPr>
                                    <a:rPr lang="en-IN" i="1">
                                      <a:latin typeface="Cambria Math" panose="02040503050406030204" pitchFamily="18" charset="0"/>
                                      <a:ea typeface="Cambria Math"/>
                                    </a:rPr>
                                  </m:ctrlPr>
                                </m:radPr>
                                <m:deg/>
                                <m:e>
                                  <m:r>
                                    <a:rPr lang="en-IN" i="1">
                                      <a:latin typeface="Cambria Math"/>
                                      <a:ea typeface="Cambria Math"/>
                                    </a:rPr>
                                    <m:t>3</m:t>
                                  </m:r>
                                </m:e>
                              </m:rad>
                            </m:num>
                            <m:den>
                              <m:r>
                                <a:rPr lang="en-IN" i="1">
                                  <a:latin typeface="Cambria Math"/>
                                  <a:ea typeface="Cambria Math"/>
                                </a:rPr>
                                <m:t>2</m:t>
                              </m:r>
                            </m:den>
                          </m:f>
                        </m:e>
                      </m:func>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81000" y="2127702"/>
                <a:ext cx="4572000" cy="1531188"/>
              </a:xfrm>
              <a:prstGeom prst="rect">
                <a:avLst/>
              </a:prstGeom>
              <a:blipFill rotWithShape="1">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20254" y="3581400"/>
                <a:ext cx="4732746" cy="646331"/>
              </a:xfrm>
              <a:prstGeom prst="rect">
                <a:avLst/>
              </a:prstGeom>
            </p:spPr>
            <p:txBody>
              <a:bodyPr wrap="square">
                <a:spAutoFit/>
              </a:bodyPr>
              <a:lstStyle/>
              <a:p>
                <a:r>
                  <a:rPr lang="en-IN" dirty="0"/>
                  <a:t>The resultant flux </a:t>
                </a:r>
                <a14:m>
                  <m:oMath xmlns:m="http://schemas.openxmlformats.org/officeDocument/2006/math">
                    <m:sSub>
                      <m:sSubPr>
                        <m:ctrlPr>
                          <a:rPr lang="en-IN" i="1" smtClean="0">
                            <a:latin typeface="Cambria Math" panose="02040503050406030204" pitchFamily="18" charset="0"/>
                          </a:rPr>
                        </m:ctrlPr>
                      </m:sSubPr>
                      <m:e>
                        <m:r>
                          <a:rPr lang="en-IN" i="1" smtClean="0">
                            <a:latin typeface="Cambria Math"/>
                            <a:ea typeface="Cambria Math"/>
                          </a:rPr>
                          <m:t>𝜙</m:t>
                        </m:r>
                      </m:e>
                      <m:sub>
                        <m:r>
                          <a:rPr lang="en-IN" b="0" i="1" smtClean="0">
                            <a:latin typeface="Cambria Math"/>
                          </a:rPr>
                          <m:t>𝑟</m:t>
                        </m:r>
                      </m:sub>
                    </m:sSub>
                  </m:oMath>
                </a14:m>
                <a:r>
                  <a:rPr lang="en-IN" dirty="0"/>
                  <a:t> from parallelogram law of vector addition: </a:t>
                </a:r>
                <a14:m>
                  <m:oMath xmlns:m="http://schemas.openxmlformats.org/officeDocument/2006/math">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𝑟</m:t>
                        </m:r>
                      </m:sub>
                    </m:sSub>
                    <m:r>
                      <a:rPr lang="en-IN" b="0" i="1" smtClean="0">
                        <a:latin typeface="Cambria Math"/>
                      </a:rPr>
                      <m:t>=1.5</m:t>
                    </m:r>
                    <m:sSub>
                      <m:sSubPr>
                        <m:ctrlPr>
                          <a:rPr lang="en-IN" i="1">
                            <a:latin typeface="Cambria Math" panose="02040503050406030204" pitchFamily="18" charset="0"/>
                          </a:rPr>
                        </m:ctrlPr>
                      </m:sSubPr>
                      <m:e>
                        <m:r>
                          <a:rPr lang="en-IN" i="1">
                            <a:latin typeface="Cambria Math"/>
                            <a:ea typeface="Cambria Math"/>
                          </a:rPr>
                          <m:t>𝜙</m:t>
                        </m:r>
                      </m:e>
                      <m:sub>
                        <m:r>
                          <a:rPr lang="en-IN" b="0" i="1" smtClean="0">
                            <a:latin typeface="Cambria Math"/>
                            <a:ea typeface="Cambria Math"/>
                          </a:rPr>
                          <m:t>𝑚</m:t>
                        </m:r>
                      </m:sub>
                    </m:sSub>
                  </m:oMath>
                </a14:m>
                <a:r>
                  <a:rPr lang="en-IN" dirty="0"/>
                  <a:t>.</a:t>
                </a:r>
              </a:p>
            </p:txBody>
          </p:sp>
        </mc:Choice>
        <mc:Fallback xmlns="">
          <p:sp>
            <p:nvSpPr>
              <p:cNvPr id="10" name="Rectangle 9"/>
              <p:cNvSpPr>
                <a:spLocks noRot="1" noChangeAspect="1" noMove="1" noResize="1" noEditPoints="1" noAdjustHandles="1" noChangeArrowheads="1" noChangeShapeType="1" noTextEdit="1"/>
              </p:cNvSpPr>
              <p:nvPr/>
            </p:nvSpPr>
            <p:spPr>
              <a:xfrm>
                <a:off x="220254" y="3581400"/>
                <a:ext cx="4732746" cy="646331"/>
              </a:xfrm>
              <a:prstGeom prst="rect">
                <a:avLst/>
              </a:prstGeom>
              <a:blipFill rotWithShape="1">
                <a:blip r:embed="rId9"/>
                <a:stretch>
                  <a:fillRect l="-1030" t="-4717" b="-13208"/>
                </a:stretch>
              </a:blipFill>
            </p:spPr>
            <p:txBody>
              <a:bodyPr/>
              <a:lstStyle/>
              <a:p>
                <a:r>
                  <a:rPr lang="en-IN">
                    <a:noFill/>
                  </a:rPr>
                  <a:t> </a:t>
                </a:r>
              </a:p>
            </p:txBody>
          </p:sp>
        </mc:Fallback>
      </mc:AlternateContent>
      <p:pic>
        <p:nvPicPr>
          <p:cNvPr id="103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4367" y="1848052"/>
            <a:ext cx="3918914" cy="2364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1" name="Rectangle 20"/>
              <p:cNvSpPr/>
              <p:nvPr/>
            </p:nvSpPr>
            <p:spPr>
              <a:xfrm>
                <a:off x="355209" y="4227338"/>
                <a:ext cx="2950680" cy="369332"/>
              </a:xfrm>
              <a:prstGeom prst="rect">
                <a:avLst/>
              </a:prstGeom>
            </p:spPr>
            <p:txBody>
              <a:bodyPr wrap="none">
                <a:spAutoFit/>
              </a:bodyPr>
              <a:lstStyle/>
              <a:p>
                <a:r>
                  <a:rPr lang="en-IN" b="1" u="sng" dirty="0"/>
                  <a:t>At point 1 where </a:t>
                </a:r>
                <a14:m>
                  <m:oMath xmlns:m="http://schemas.openxmlformats.org/officeDocument/2006/math">
                    <m:r>
                      <a:rPr lang="en-IN" i="1" u="sng">
                        <a:latin typeface="Cambria Math"/>
                        <a:ea typeface="Cambria Math"/>
                      </a:rPr>
                      <m:t>𝜔</m:t>
                    </m:r>
                    <m:r>
                      <a:rPr lang="en-IN" i="1" u="sng">
                        <a:latin typeface="Cambria Math"/>
                        <a:ea typeface="Cambria Math"/>
                      </a:rPr>
                      <m:t>𝑡</m:t>
                    </m:r>
                    <m:r>
                      <a:rPr lang="en-IN" b="0" i="1" u="sng" smtClean="0">
                        <a:latin typeface="Cambria Math"/>
                        <a:ea typeface="Cambria Math"/>
                      </a:rPr>
                      <m:t>=30</m:t>
                    </m:r>
                  </m:oMath>
                </a14:m>
                <a:r>
                  <a:rPr lang="en-IN" b="1" u="sng" dirty="0"/>
                  <a:t>:</a:t>
                </a:r>
              </a:p>
            </p:txBody>
          </p:sp>
        </mc:Choice>
        <mc:Fallback xmlns="">
          <p:sp>
            <p:nvSpPr>
              <p:cNvPr id="21" name="Rectangle 20"/>
              <p:cNvSpPr>
                <a:spLocks noRot="1" noChangeAspect="1" noMove="1" noResize="1" noEditPoints="1" noAdjustHandles="1" noChangeArrowheads="1" noChangeShapeType="1" noTextEdit="1"/>
              </p:cNvSpPr>
              <p:nvPr/>
            </p:nvSpPr>
            <p:spPr>
              <a:xfrm>
                <a:off x="355209" y="4227338"/>
                <a:ext cx="2950680" cy="369332"/>
              </a:xfrm>
              <a:prstGeom prst="rect">
                <a:avLst/>
              </a:prstGeom>
              <a:blipFill rotWithShape="1">
                <a:blip r:embed="rId11"/>
                <a:stretch>
                  <a:fillRect l="-1653" t="-8197" r="-826"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355209" y="4628212"/>
                <a:ext cx="4572000" cy="1406539"/>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ea typeface="Cambria Math"/>
                            </a:rPr>
                            <m:t>𝜙</m:t>
                          </m:r>
                        </m:e>
                        <m:sub>
                          <m:r>
                            <a:rPr lang="en-IN" i="1">
                              <a:latin typeface="Cambria Math"/>
                            </a:rPr>
                            <m:t>𝑅</m:t>
                          </m:r>
                        </m:sub>
                      </m:sSub>
                      <m:r>
                        <a:rPr lang="en-IN" i="1">
                          <a:latin typeface="Cambria Math"/>
                        </a:rPr>
                        <m:t>=</m:t>
                      </m:r>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func>
                        <m:funcPr>
                          <m:ctrlPr>
                            <a:rPr lang="en-IN" i="1">
                              <a:latin typeface="Cambria Math" panose="02040503050406030204" pitchFamily="18" charset="0"/>
                            </a:rPr>
                          </m:ctrlPr>
                        </m:funcPr>
                        <m:fName>
                          <m:r>
                            <m:rPr>
                              <m:sty m:val="p"/>
                            </m:rPr>
                            <a:rPr lang="en-IN">
                              <a:latin typeface="Cambria Math"/>
                            </a:rPr>
                            <m:t>sin</m:t>
                          </m:r>
                        </m:fName>
                        <m:e>
                          <m:r>
                            <a:rPr lang="en-IN" b="0" i="1" smtClean="0">
                              <a:latin typeface="Cambria Math"/>
                            </a:rPr>
                            <m:t>30</m:t>
                          </m:r>
                        </m:e>
                      </m:func>
                      <m:r>
                        <a:rPr lang="en-IN" b="0" i="0" smtClean="0">
                          <a:latin typeface="Cambria Math"/>
                          <a:ea typeface="Cambria Math"/>
                        </a:rPr>
                        <m:t>=</m:t>
                      </m:r>
                      <m:f>
                        <m:fPr>
                          <m:ctrlPr>
                            <a:rPr lang="en-IN" i="1">
                              <a:latin typeface="Cambria Math" panose="02040503050406030204" pitchFamily="18" charset="0"/>
                              <a:ea typeface="Cambria Math"/>
                            </a:rPr>
                          </m:ctrlPr>
                        </m:fPr>
                        <m:num>
                          <m:r>
                            <a:rPr lang="en-IN" b="0" i="1" smtClean="0">
                              <a:latin typeface="Cambria Math"/>
                              <a:ea typeface="Cambria Math"/>
                            </a:rPr>
                            <m:t>1</m:t>
                          </m:r>
                        </m:num>
                        <m:den>
                          <m:r>
                            <a:rPr lang="en-IN" i="1">
                              <a:latin typeface="Cambria Math"/>
                              <a:ea typeface="Cambria Math"/>
                            </a:rPr>
                            <m:t>2</m:t>
                          </m:r>
                        </m:den>
                      </m:f>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𝜙</m:t>
                          </m:r>
                        </m:e>
                        <m:sub>
                          <m:r>
                            <a:rPr lang="en-IN" i="1">
                              <a:latin typeface="Cambria Math"/>
                              <a:ea typeface="Cambria Math"/>
                            </a:rPr>
                            <m:t>𝑌</m:t>
                          </m:r>
                        </m:sub>
                      </m:sSub>
                      <m:r>
                        <a:rPr lang="en-IN" i="1">
                          <a:latin typeface="Cambria Math"/>
                        </a:rPr>
                        <m:t>=</m:t>
                      </m:r>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func>
                        <m:funcPr>
                          <m:ctrlPr>
                            <a:rPr lang="en-IN" i="1">
                              <a:latin typeface="Cambria Math" panose="02040503050406030204" pitchFamily="18" charset="0"/>
                            </a:rPr>
                          </m:ctrlPr>
                        </m:funcPr>
                        <m:fName>
                          <m:r>
                            <m:rPr>
                              <m:sty m:val="p"/>
                            </m:rPr>
                            <a:rPr lang="en-IN">
                              <a:latin typeface="Cambria Math"/>
                            </a:rPr>
                            <m:t>sin</m:t>
                          </m:r>
                        </m:fName>
                        <m:e>
                          <m:r>
                            <a:rPr lang="en-IN" i="1">
                              <a:latin typeface="Cambria Math"/>
                            </a:rPr>
                            <m:t>(</m:t>
                          </m:r>
                          <m:r>
                            <a:rPr lang="en-IN" b="0" i="1" smtClean="0">
                              <a:latin typeface="Cambria Math"/>
                            </a:rPr>
                            <m:t>30</m:t>
                          </m:r>
                          <m:r>
                            <a:rPr lang="en-IN" i="1">
                              <a:latin typeface="Cambria Math"/>
                              <a:ea typeface="Cambria Math"/>
                            </a:rPr>
                            <m:t>−120)</m:t>
                          </m:r>
                        </m:e>
                      </m:func>
                      <m:r>
                        <a:rPr lang="en-IN" b="0" i="1" smtClean="0">
                          <a:latin typeface="Cambria Math"/>
                          <a:ea typeface="Cambria Math"/>
                        </a:rPr>
                        <m:t>=</m:t>
                      </m:r>
                      <m:r>
                        <a:rPr lang="en-IN" b="0" i="0" smtClean="0">
                          <a:latin typeface="Cambria Math"/>
                          <a:ea typeface="Cambria Math"/>
                        </a:rPr>
                        <m:t>−</m:t>
                      </m:r>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𝜙</m:t>
                          </m:r>
                        </m:e>
                        <m:sub>
                          <m:r>
                            <a:rPr lang="en-IN" i="1">
                              <a:latin typeface="Cambria Math"/>
                              <a:ea typeface="Cambria Math"/>
                            </a:rPr>
                            <m:t>𝐵</m:t>
                          </m:r>
                        </m:sub>
                      </m:sSub>
                      <m:r>
                        <a:rPr lang="en-IN" i="1">
                          <a:latin typeface="Cambria Math"/>
                        </a:rPr>
                        <m:t>=</m:t>
                      </m:r>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func>
                        <m:funcPr>
                          <m:ctrlPr>
                            <a:rPr lang="en-IN" i="1">
                              <a:latin typeface="Cambria Math" panose="02040503050406030204" pitchFamily="18" charset="0"/>
                            </a:rPr>
                          </m:ctrlPr>
                        </m:funcPr>
                        <m:fName>
                          <m:r>
                            <m:rPr>
                              <m:sty m:val="p"/>
                            </m:rPr>
                            <a:rPr lang="en-IN">
                              <a:latin typeface="Cambria Math"/>
                            </a:rPr>
                            <m:t>sin</m:t>
                          </m:r>
                        </m:fName>
                        <m:e>
                          <m:d>
                            <m:dPr>
                              <m:ctrlPr>
                                <a:rPr lang="en-IN" i="1">
                                  <a:latin typeface="Cambria Math" panose="02040503050406030204" pitchFamily="18" charset="0"/>
                                  <a:ea typeface="Cambria Math"/>
                                </a:rPr>
                              </m:ctrlPr>
                            </m:dPr>
                            <m:e>
                              <m:r>
                                <a:rPr lang="en-IN" b="0" i="1" smtClean="0">
                                  <a:latin typeface="Cambria Math"/>
                                  <a:ea typeface="Cambria Math"/>
                                </a:rPr>
                                <m:t>30</m:t>
                              </m:r>
                              <m:r>
                                <a:rPr lang="en-IN" i="1">
                                  <a:latin typeface="Cambria Math"/>
                                  <a:ea typeface="Cambria Math"/>
                                </a:rPr>
                                <m:t>−240</m:t>
                              </m:r>
                            </m:e>
                          </m:d>
                          <m:r>
                            <a:rPr lang="en-IN" b="0" i="1" smtClean="0">
                              <a:latin typeface="Cambria Math"/>
                              <a:ea typeface="Cambria Math"/>
                            </a:rPr>
                            <m:t>=</m:t>
                          </m:r>
                          <m:f>
                            <m:fPr>
                              <m:ctrlPr>
                                <a:rPr lang="en-IN" i="1">
                                  <a:latin typeface="Cambria Math" panose="02040503050406030204" pitchFamily="18" charset="0"/>
                                  <a:ea typeface="Cambria Math"/>
                                </a:rPr>
                              </m:ctrlPr>
                            </m:fPr>
                            <m:num>
                              <m:r>
                                <a:rPr lang="en-IN" b="0" i="1" smtClean="0">
                                  <a:latin typeface="Cambria Math"/>
                                  <a:ea typeface="Cambria Math"/>
                                </a:rPr>
                                <m:t>1</m:t>
                              </m:r>
                            </m:num>
                            <m:den>
                              <m:r>
                                <a:rPr lang="en-IN" i="1">
                                  <a:latin typeface="Cambria Math"/>
                                  <a:ea typeface="Cambria Math"/>
                                </a:rPr>
                                <m:t>2</m:t>
                              </m:r>
                            </m:den>
                          </m:f>
                        </m:e>
                      </m:func>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oMath>
                  </m:oMathPara>
                </a14:m>
                <a:endParaRPr lang="en-US" dirty="0"/>
              </a:p>
            </p:txBody>
          </p:sp>
        </mc:Choice>
        <mc:Fallback xmlns="">
          <p:sp>
            <p:nvSpPr>
              <p:cNvPr id="22" name="Rectangle 21"/>
              <p:cNvSpPr>
                <a:spLocks noRot="1" noChangeAspect="1" noMove="1" noResize="1" noEditPoints="1" noAdjustHandles="1" noChangeArrowheads="1" noChangeShapeType="1" noTextEdit="1"/>
              </p:cNvSpPr>
              <p:nvPr/>
            </p:nvSpPr>
            <p:spPr>
              <a:xfrm>
                <a:off x="355209" y="4628212"/>
                <a:ext cx="4572000" cy="1406539"/>
              </a:xfrm>
              <a:prstGeom prst="rect">
                <a:avLst/>
              </a:prstGeom>
              <a:blipFill rotWithShape="1">
                <a:blip r:embed="rId1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355209" y="6034751"/>
                <a:ext cx="4572000" cy="369332"/>
              </a:xfrm>
              <a:prstGeom prst="rect">
                <a:avLst/>
              </a:prstGeom>
            </p:spPr>
            <p:txBody>
              <a:bodyPr>
                <a:spAutoFit/>
              </a:bodyPr>
              <a:lstStyle/>
              <a:p>
                <a:r>
                  <a:rPr lang="en-IN" dirty="0"/>
                  <a:t>The resultant flux </a:t>
                </a:r>
                <a14:m>
                  <m:oMath xmlns:m="http://schemas.openxmlformats.org/officeDocument/2006/math">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𝑟</m:t>
                        </m:r>
                      </m:sub>
                    </m:sSub>
                  </m:oMath>
                </a14:m>
                <a:r>
                  <a:rPr lang="en-IN" dirty="0"/>
                  <a:t> is: </a:t>
                </a:r>
                <a14:m>
                  <m:oMath xmlns:m="http://schemas.openxmlformats.org/officeDocument/2006/math">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𝑟</m:t>
                        </m:r>
                      </m:sub>
                    </m:sSub>
                    <m:r>
                      <a:rPr lang="en-IN" i="1">
                        <a:latin typeface="Cambria Math"/>
                      </a:rPr>
                      <m:t>=1.5</m:t>
                    </m:r>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ea typeface="Cambria Math"/>
                          </a:rPr>
                          <m:t>𝑚</m:t>
                        </m:r>
                      </m:sub>
                    </m:sSub>
                  </m:oMath>
                </a14:m>
                <a:endParaRPr lang="en-IN" dirty="0"/>
              </a:p>
            </p:txBody>
          </p:sp>
        </mc:Choice>
        <mc:Fallback xmlns="">
          <p:sp>
            <p:nvSpPr>
              <p:cNvPr id="16" name="Rectangle 15"/>
              <p:cNvSpPr>
                <a:spLocks noRot="1" noChangeAspect="1" noMove="1" noResize="1" noEditPoints="1" noAdjustHandles="1" noChangeArrowheads="1" noChangeShapeType="1" noTextEdit="1"/>
              </p:cNvSpPr>
              <p:nvPr/>
            </p:nvSpPr>
            <p:spPr>
              <a:xfrm>
                <a:off x="355209" y="6034751"/>
                <a:ext cx="4572000" cy="369332"/>
              </a:xfrm>
              <a:prstGeom prst="rect">
                <a:avLst/>
              </a:prstGeom>
              <a:blipFill rotWithShape="1">
                <a:blip r:embed="rId13"/>
                <a:stretch>
                  <a:fillRect l="-1067" t="-8197" b="-24590"/>
                </a:stretch>
              </a:blipFill>
            </p:spPr>
            <p:txBody>
              <a:bodyPr/>
              <a:lstStyle/>
              <a:p>
                <a:r>
                  <a:rPr lang="en-IN">
                    <a:noFill/>
                  </a:rPr>
                  <a:t> </a:t>
                </a:r>
              </a:p>
            </p:txBody>
          </p:sp>
        </mc:Fallback>
      </mc:AlternateContent>
      <p:pic>
        <p:nvPicPr>
          <p:cNvPr id="1031" name="Picture 7"/>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4994367" y="4381717"/>
            <a:ext cx="3967511" cy="2458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14">
            <p14:nvContentPartPr>
              <p14:cNvPr id="2" name="Ink 1"/>
              <p14:cNvContentPartPr/>
              <p14:nvPr/>
            </p14:nvContentPartPr>
            <p14:xfrm>
              <a:off x="144360" y="65880"/>
              <a:ext cx="8072280" cy="6727320"/>
            </p14:xfrm>
          </p:contentPart>
        </mc:Choice>
        <mc:Fallback xmlns="">
          <p:pic>
            <p:nvPicPr>
              <p:cNvPr id="2" name="Ink 1"/>
              <p:cNvPicPr/>
              <p:nvPr/>
            </p:nvPicPr>
            <p:blipFill>
              <a:blip r:embed="rId15"/>
              <a:stretch>
                <a:fillRect/>
              </a:stretch>
            </p:blipFill>
            <p:spPr>
              <a:xfrm>
                <a:off x="133200" y="52200"/>
                <a:ext cx="8091000" cy="6749280"/>
              </a:xfrm>
              <a:prstGeom prst="rect">
                <a:avLst/>
              </a:prstGeom>
            </p:spPr>
          </p:pic>
        </mc:Fallback>
      </mc:AlternateContent>
    </p:spTree>
    <p:extLst>
      <p:ext uri="{BB962C8B-B14F-4D97-AF65-F5344CB8AC3E}">
        <p14:creationId xmlns:p14="http://schemas.microsoft.com/office/powerpoint/2010/main" val="1250141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08943"/>
            <a:ext cx="5913823" cy="1617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Rectangle 2"/>
              <p:cNvSpPr/>
              <p:nvPr/>
            </p:nvSpPr>
            <p:spPr>
              <a:xfrm>
                <a:off x="5486400" y="0"/>
                <a:ext cx="5337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i="1">
                              <a:latin typeface="Cambria Math"/>
                              <a:ea typeface="Cambria Math"/>
                            </a:rPr>
                            <m:t>𝜙</m:t>
                          </m:r>
                        </m:e>
                        <m:sub>
                          <m:r>
                            <a:rPr lang="en-IN" b="0" i="1" smtClean="0">
                              <a:latin typeface="Cambria Math"/>
                              <a:ea typeface="Cambria Math"/>
                            </a:rPr>
                            <m:t>𝐵</m:t>
                          </m:r>
                        </m:sub>
                      </m:sSub>
                    </m:oMath>
                  </m:oMathPara>
                </a14:m>
                <a:endParaRPr lang="en-IN" dirty="0"/>
              </a:p>
            </p:txBody>
          </p:sp>
        </mc:Choice>
        <mc:Fallback xmlns="">
          <p:sp>
            <p:nvSpPr>
              <p:cNvPr id="3" name="Rectangle 2"/>
              <p:cNvSpPr>
                <a:spLocks noRot="1" noChangeAspect="1" noMove="1" noResize="1" noEditPoints="1" noAdjustHandles="1" noChangeArrowheads="1" noChangeShapeType="1" noTextEdit="1"/>
              </p:cNvSpPr>
              <p:nvPr/>
            </p:nvSpPr>
            <p:spPr>
              <a:xfrm>
                <a:off x="5486400" y="0"/>
                <a:ext cx="533736" cy="369332"/>
              </a:xfrm>
              <a:prstGeom prst="rect">
                <a:avLst/>
              </a:prstGeom>
              <a:blipFill rotWithShape="1">
                <a:blip r:embed="rId3"/>
                <a:stretch>
                  <a:fillRect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162527" y="-14049"/>
                <a:ext cx="5249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i="1">
                              <a:latin typeface="Cambria Math"/>
                              <a:ea typeface="Cambria Math"/>
                            </a:rPr>
                            <m:t>𝜙</m:t>
                          </m:r>
                        </m:e>
                        <m:sub>
                          <m:r>
                            <a:rPr lang="en-IN" b="0" i="1" smtClean="0">
                              <a:latin typeface="Cambria Math"/>
                              <a:ea typeface="Cambria Math"/>
                            </a:rPr>
                            <m:t>𝑌</m:t>
                          </m:r>
                        </m:sub>
                      </m:sSub>
                    </m:oMath>
                  </m:oMathPara>
                </a14:m>
                <a:endParaRPr lang="en-IN" dirty="0"/>
              </a:p>
            </p:txBody>
          </p:sp>
        </mc:Choice>
        <mc:Fallback xmlns="">
          <p:sp>
            <p:nvSpPr>
              <p:cNvPr id="4" name="Rectangle 3"/>
              <p:cNvSpPr>
                <a:spLocks noRot="1" noChangeAspect="1" noMove="1" noResize="1" noEditPoints="1" noAdjustHandles="1" noChangeArrowheads="1" noChangeShapeType="1" noTextEdit="1"/>
              </p:cNvSpPr>
              <p:nvPr/>
            </p:nvSpPr>
            <p:spPr>
              <a:xfrm>
                <a:off x="4162527" y="-14049"/>
                <a:ext cx="524952" cy="369332"/>
              </a:xfrm>
              <a:prstGeom prst="rect">
                <a:avLst/>
              </a:prstGeom>
              <a:blipFill rotWithShape="1">
                <a:blip r:embed="rId4"/>
                <a:stretch>
                  <a:fillRect b="-1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6744846" y="-76200"/>
                <a:ext cx="5311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i="1">
                              <a:latin typeface="Cambria Math"/>
                              <a:ea typeface="Cambria Math"/>
                            </a:rPr>
                            <m:t>𝜙</m:t>
                          </m:r>
                        </m:e>
                        <m:sub>
                          <m:r>
                            <a:rPr lang="en-IN" b="0" i="1" smtClean="0">
                              <a:latin typeface="Cambria Math"/>
                              <a:ea typeface="Cambria Math"/>
                            </a:rPr>
                            <m:t>𝑅</m:t>
                          </m:r>
                        </m:sub>
                      </m:sSub>
                    </m:oMath>
                  </m:oMathPara>
                </a14:m>
                <a:endParaRPr lang="en-IN" dirty="0"/>
              </a:p>
            </p:txBody>
          </p:sp>
        </mc:Choice>
        <mc:Fallback xmlns="">
          <p:sp>
            <p:nvSpPr>
              <p:cNvPr id="5" name="Rectangle 4"/>
              <p:cNvSpPr>
                <a:spLocks noRot="1" noChangeAspect="1" noMove="1" noResize="1" noEditPoints="1" noAdjustHandles="1" noChangeArrowheads="1" noChangeShapeType="1" noTextEdit="1"/>
              </p:cNvSpPr>
              <p:nvPr/>
            </p:nvSpPr>
            <p:spPr>
              <a:xfrm>
                <a:off x="6744846" y="-76200"/>
                <a:ext cx="531107" cy="369332"/>
              </a:xfrm>
              <a:prstGeom prst="rect">
                <a:avLst/>
              </a:prstGeom>
              <a:blipFill rotWithShape="1">
                <a:blip r:embed="rId5"/>
                <a:stretch>
                  <a:fillRect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28600" y="1726828"/>
                <a:ext cx="2950680" cy="369332"/>
              </a:xfrm>
              <a:prstGeom prst="rect">
                <a:avLst/>
              </a:prstGeom>
            </p:spPr>
            <p:txBody>
              <a:bodyPr wrap="none">
                <a:spAutoFit/>
              </a:bodyPr>
              <a:lstStyle/>
              <a:p>
                <a:r>
                  <a:rPr lang="en-IN" b="1" u="sng" dirty="0"/>
                  <a:t>At point 2 where </a:t>
                </a:r>
                <a14:m>
                  <m:oMath xmlns:m="http://schemas.openxmlformats.org/officeDocument/2006/math">
                    <m:r>
                      <a:rPr lang="en-IN" i="1" u="sng">
                        <a:latin typeface="Cambria Math"/>
                        <a:ea typeface="Cambria Math"/>
                      </a:rPr>
                      <m:t>𝜔</m:t>
                    </m:r>
                    <m:r>
                      <a:rPr lang="en-IN" i="1" u="sng">
                        <a:latin typeface="Cambria Math"/>
                        <a:ea typeface="Cambria Math"/>
                      </a:rPr>
                      <m:t>𝑡</m:t>
                    </m:r>
                    <m:r>
                      <a:rPr lang="en-IN" b="0" i="1" u="sng" smtClean="0">
                        <a:latin typeface="Cambria Math"/>
                        <a:ea typeface="Cambria Math"/>
                      </a:rPr>
                      <m:t>=60</m:t>
                    </m:r>
                  </m:oMath>
                </a14:m>
                <a:r>
                  <a:rPr lang="en-IN" b="1" u="sng" dirty="0"/>
                  <a:t>:</a:t>
                </a:r>
              </a:p>
            </p:txBody>
          </p:sp>
        </mc:Choice>
        <mc:Fallback xmlns="">
          <p:sp>
            <p:nvSpPr>
              <p:cNvPr id="6" name="Rectangle 5"/>
              <p:cNvSpPr>
                <a:spLocks noRot="1" noChangeAspect="1" noMove="1" noResize="1" noEditPoints="1" noAdjustHandles="1" noChangeArrowheads="1" noChangeShapeType="1" noTextEdit="1"/>
              </p:cNvSpPr>
              <p:nvPr/>
            </p:nvSpPr>
            <p:spPr>
              <a:xfrm>
                <a:off x="228600" y="1726828"/>
                <a:ext cx="2950680" cy="369332"/>
              </a:xfrm>
              <a:prstGeom prst="rect">
                <a:avLst/>
              </a:prstGeom>
              <a:blipFill rotWithShape="1">
                <a:blip r:embed="rId6"/>
                <a:stretch>
                  <a:fillRect l="-1860" t="-8197" r="-620"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81000" y="1905000"/>
                <a:ext cx="4572000" cy="1531188"/>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ea typeface="Cambria Math"/>
                            </a:rPr>
                            <m:t>𝜙</m:t>
                          </m:r>
                        </m:e>
                        <m:sub>
                          <m:r>
                            <a:rPr lang="en-IN" i="1">
                              <a:latin typeface="Cambria Math"/>
                            </a:rPr>
                            <m:t>𝑅</m:t>
                          </m:r>
                        </m:sub>
                      </m:sSub>
                      <m:r>
                        <a:rPr lang="en-IN" i="1">
                          <a:latin typeface="Cambria Math"/>
                        </a:rPr>
                        <m:t>=</m:t>
                      </m:r>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func>
                        <m:funcPr>
                          <m:ctrlPr>
                            <a:rPr lang="en-IN" i="1">
                              <a:latin typeface="Cambria Math" panose="02040503050406030204" pitchFamily="18" charset="0"/>
                            </a:rPr>
                          </m:ctrlPr>
                        </m:funcPr>
                        <m:fName>
                          <m:r>
                            <m:rPr>
                              <m:sty m:val="p"/>
                            </m:rPr>
                            <a:rPr lang="en-IN">
                              <a:latin typeface="Cambria Math"/>
                            </a:rPr>
                            <m:t>sin</m:t>
                          </m:r>
                        </m:fName>
                        <m:e>
                          <m:r>
                            <a:rPr lang="en-IN" b="0" i="1" smtClean="0">
                              <a:latin typeface="Cambria Math"/>
                            </a:rPr>
                            <m:t>60</m:t>
                          </m:r>
                        </m:e>
                      </m:func>
                      <m:r>
                        <a:rPr lang="en-IN" b="0" i="0" smtClean="0">
                          <a:latin typeface="Cambria Math"/>
                          <a:ea typeface="Cambria Math"/>
                        </a:rPr>
                        <m:t>=</m:t>
                      </m:r>
                      <m:f>
                        <m:fPr>
                          <m:ctrlPr>
                            <a:rPr lang="en-IN" i="1">
                              <a:latin typeface="Cambria Math" panose="02040503050406030204" pitchFamily="18" charset="0"/>
                              <a:ea typeface="Cambria Math"/>
                            </a:rPr>
                          </m:ctrlPr>
                        </m:fPr>
                        <m:num>
                          <m:rad>
                            <m:radPr>
                              <m:degHide m:val="on"/>
                              <m:ctrlPr>
                                <a:rPr lang="en-IN" i="1">
                                  <a:latin typeface="Cambria Math" panose="02040503050406030204" pitchFamily="18" charset="0"/>
                                  <a:ea typeface="Cambria Math"/>
                                </a:rPr>
                              </m:ctrlPr>
                            </m:radPr>
                            <m:deg/>
                            <m:e>
                              <m:r>
                                <a:rPr lang="en-IN" i="1">
                                  <a:latin typeface="Cambria Math"/>
                                  <a:ea typeface="Cambria Math"/>
                                </a:rPr>
                                <m:t>3</m:t>
                              </m:r>
                            </m:e>
                          </m:rad>
                        </m:num>
                        <m:den>
                          <m:r>
                            <a:rPr lang="en-IN" i="1">
                              <a:latin typeface="Cambria Math"/>
                              <a:ea typeface="Cambria Math"/>
                            </a:rPr>
                            <m:t>2</m:t>
                          </m:r>
                        </m:den>
                      </m:f>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𝜙</m:t>
                          </m:r>
                        </m:e>
                        <m:sub>
                          <m:r>
                            <a:rPr lang="en-IN" i="1">
                              <a:latin typeface="Cambria Math"/>
                              <a:ea typeface="Cambria Math"/>
                            </a:rPr>
                            <m:t>𝑌</m:t>
                          </m:r>
                        </m:sub>
                      </m:sSub>
                      <m:r>
                        <a:rPr lang="en-IN" i="1">
                          <a:latin typeface="Cambria Math"/>
                        </a:rPr>
                        <m:t>=</m:t>
                      </m:r>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func>
                        <m:funcPr>
                          <m:ctrlPr>
                            <a:rPr lang="en-IN" i="1">
                              <a:latin typeface="Cambria Math" panose="02040503050406030204" pitchFamily="18" charset="0"/>
                            </a:rPr>
                          </m:ctrlPr>
                        </m:funcPr>
                        <m:fName>
                          <m:r>
                            <m:rPr>
                              <m:sty m:val="p"/>
                            </m:rPr>
                            <a:rPr lang="en-IN">
                              <a:latin typeface="Cambria Math"/>
                            </a:rPr>
                            <m:t>sin</m:t>
                          </m:r>
                        </m:fName>
                        <m:e>
                          <m:r>
                            <a:rPr lang="en-IN" i="1">
                              <a:latin typeface="Cambria Math"/>
                            </a:rPr>
                            <m:t>(</m:t>
                          </m:r>
                          <m:r>
                            <a:rPr lang="en-IN" b="0" i="1" smtClean="0">
                              <a:latin typeface="Cambria Math"/>
                            </a:rPr>
                            <m:t>60</m:t>
                          </m:r>
                          <m:r>
                            <a:rPr lang="en-IN" i="1">
                              <a:latin typeface="Cambria Math"/>
                              <a:ea typeface="Cambria Math"/>
                            </a:rPr>
                            <m:t>−120)</m:t>
                          </m:r>
                        </m:e>
                      </m:func>
                      <m:r>
                        <a:rPr lang="en-IN" b="0" i="1" smtClean="0">
                          <a:latin typeface="Cambria Math"/>
                          <a:ea typeface="Cambria Math"/>
                        </a:rPr>
                        <m:t>=</m:t>
                      </m:r>
                      <m:f>
                        <m:fPr>
                          <m:ctrlPr>
                            <a:rPr lang="en-IN" b="0" i="1" smtClean="0">
                              <a:latin typeface="Cambria Math" panose="02040503050406030204" pitchFamily="18" charset="0"/>
                              <a:ea typeface="Cambria Math"/>
                            </a:rPr>
                          </m:ctrlPr>
                        </m:fPr>
                        <m:num>
                          <m:r>
                            <a:rPr lang="en-IN" b="0" i="1" smtClean="0">
                              <a:latin typeface="Cambria Math"/>
                              <a:ea typeface="Cambria Math"/>
                            </a:rPr>
                            <m:t>−</m:t>
                          </m:r>
                          <m:rad>
                            <m:radPr>
                              <m:degHide m:val="on"/>
                              <m:ctrlPr>
                                <a:rPr lang="en-IN" b="0" i="1" smtClean="0">
                                  <a:latin typeface="Cambria Math" panose="02040503050406030204" pitchFamily="18" charset="0"/>
                                  <a:ea typeface="Cambria Math"/>
                                </a:rPr>
                              </m:ctrlPr>
                            </m:radPr>
                            <m:deg/>
                            <m:e>
                              <m:r>
                                <a:rPr lang="en-IN" b="0" i="1" smtClean="0">
                                  <a:latin typeface="Cambria Math"/>
                                  <a:ea typeface="Cambria Math"/>
                                </a:rPr>
                                <m:t>3</m:t>
                              </m:r>
                            </m:e>
                          </m:rad>
                        </m:num>
                        <m:den>
                          <m:r>
                            <a:rPr lang="en-IN" b="0" i="1" smtClean="0">
                              <a:latin typeface="Cambria Math"/>
                              <a:ea typeface="Cambria Math"/>
                            </a:rPr>
                            <m:t>2</m:t>
                          </m:r>
                        </m:den>
                      </m:f>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𝜙</m:t>
                          </m:r>
                        </m:e>
                        <m:sub>
                          <m:r>
                            <a:rPr lang="en-IN" i="1">
                              <a:latin typeface="Cambria Math"/>
                              <a:ea typeface="Cambria Math"/>
                            </a:rPr>
                            <m:t>𝐵</m:t>
                          </m:r>
                        </m:sub>
                      </m:sSub>
                      <m:r>
                        <a:rPr lang="en-IN" i="1">
                          <a:latin typeface="Cambria Math"/>
                        </a:rPr>
                        <m:t>=</m:t>
                      </m:r>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func>
                        <m:funcPr>
                          <m:ctrlPr>
                            <a:rPr lang="en-IN" i="1">
                              <a:latin typeface="Cambria Math" panose="02040503050406030204" pitchFamily="18" charset="0"/>
                            </a:rPr>
                          </m:ctrlPr>
                        </m:funcPr>
                        <m:fName>
                          <m:r>
                            <m:rPr>
                              <m:sty m:val="p"/>
                            </m:rPr>
                            <a:rPr lang="en-IN">
                              <a:latin typeface="Cambria Math"/>
                            </a:rPr>
                            <m:t>sin</m:t>
                          </m:r>
                        </m:fName>
                        <m:e>
                          <m:d>
                            <m:dPr>
                              <m:ctrlPr>
                                <a:rPr lang="en-IN" i="1">
                                  <a:latin typeface="Cambria Math" panose="02040503050406030204" pitchFamily="18" charset="0"/>
                                  <a:ea typeface="Cambria Math"/>
                                </a:rPr>
                              </m:ctrlPr>
                            </m:dPr>
                            <m:e>
                              <m:r>
                                <a:rPr lang="en-IN" b="0" i="1" smtClean="0">
                                  <a:latin typeface="Cambria Math"/>
                                  <a:ea typeface="Cambria Math"/>
                                </a:rPr>
                                <m:t>60</m:t>
                              </m:r>
                              <m:r>
                                <a:rPr lang="en-IN" i="1">
                                  <a:latin typeface="Cambria Math"/>
                                  <a:ea typeface="Cambria Math"/>
                                </a:rPr>
                                <m:t>−240</m:t>
                              </m:r>
                            </m:e>
                          </m:d>
                          <m:r>
                            <a:rPr lang="en-IN" b="0" i="1" smtClean="0">
                              <a:latin typeface="Cambria Math"/>
                              <a:ea typeface="Cambria Math"/>
                            </a:rPr>
                            <m:t>=0</m:t>
                          </m:r>
                        </m:e>
                      </m:func>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81000" y="1905000"/>
                <a:ext cx="4572000" cy="1531188"/>
              </a:xfrm>
              <a:prstGeom prst="rect">
                <a:avLst/>
              </a:prstGeom>
              <a:blipFill rotWithShape="1">
                <a:blip r:embed="rId7"/>
                <a:stretch>
                  <a:fillRect b="-23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20254" y="3697069"/>
                <a:ext cx="4732746" cy="369332"/>
              </a:xfrm>
              <a:prstGeom prst="rect">
                <a:avLst/>
              </a:prstGeom>
            </p:spPr>
            <p:txBody>
              <a:bodyPr wrap="square">
                <a:spAutoFit/>
              </a:bodyPr>
              <a:lstStyle/>
              <a:p>
                <a:r>
                  <a:rPr lang="en-IN" dirty="0"/>
                  <a:t>The resultant flux </a:t>
                </a:r>
                <a14:m>
                  <m:oMath xmlns:m="http://schemas.openxmlformats.org/officeDocument/2006/math">
                    <m:sSub>
                      <m:sSubPr>
                        <m:ctrlPr>
                          <a:rPr lang="en-IN" i="1" smtClean="0">
                            <a:latin typeface="Cambria Math" panose="02040503050406030204" pitchFamily="18" charset="0"/>
                          </a:rPr>
                        </m:ctrlPr>
                      </m:sSubPr>
                      <m:e>
                        <m:r>
                          <a:rPr lang="en-IN" i="1" smtClean="0">
                            <a:latin typeface="Cambria Math"/>
                            <a:ea typeface="Cambria Math"/>
                          </a:rPr>
                          <m:t>𝜙</m:t>
                        </m:r>
                      </m:e>
                      <m:sub>
                        <m:r>
                          <a:rPr lang="en-IN" b="0" i="1" smtClean="0">
                            <a:latin typeface="Cambria Math"/>
                          </a:rPr>
                          <m:t>𝑟</m:t>
                        </m:r>
                      </m:sub>
                    </m:sSub>
                  </m:oMath>
                </a14:m>
                <a:r>
                  <a:rPr lang="en-IN" dirty="0"/>
                  <a:t> is: </a:t>
                </a:r>
                <a14:m>
                  <m:oMath xmlns:m="http://schemas.openxmlformats.org/officeDocument/2006/math">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𝑟</m:t>
                        </m:r>
                      </m:sub>
                    </m:sSub>
                    <m:r>
                      <a:rPr lang="en-IN" b="0" i="1" smtClean="0">
                        <a:latin typeface="Cambria Math"/>
                      </a:rPr>
                      <m:t>=1.5</m:t>
                    </m:r>
                    <m:sSub>
                      <m:sSubPr>
                        <m:ctrlPr>
                          <a:rPr lang="en-IN" i="1">
                            <a:latin typeface="Cambria Math" panose="02040503050406030204" pitchFamily="18" charset="0"/>
                          </a:rPr>
                        </m:ctrlPr>
                      </m:sSubPr>
                      <m:e>
                        <m:r>
                          <a:rPr lang="en-IN" i="1">
                            <a:latin typeface="Cambria Math"/>
                            <a:ea typeface="Cambria Math"/>
                          </a:rPr>
                          <m:t>𝜙</m:t>
                        </m:r>
                      </m:e>
                      <m:sub>
                        <m:r>
                          <a:rPr lang="en-IN" b="0" i="1" smtClean="0">
                            <a:latin typeface="Cambria Math"/>
                            <a:ea typeface="Cambria Math"/>
                          </a:rPr>
                          <m:t>𝑚</m:t>
                        </m:r>
                      </m:sub>
                    </m:sSub>
                  </m:oMath>
                </a14:m>
                <a:r>
                  <a:rPr lang="en-IN" dirty="0"/>
                  <a:t>.</a:t>
                </a:r>
              </a:p>
            </p:txBody>
          </p:sp>
        </mc:Choice>
        <mc:Fallback xmlns="">
          <p:sp>
            <p:nvSpPr>
              <p:cNvPr id="8" name="Rectangle 7"/>
              <p:cNvSpPr>
                <a:spLocks noRot="1" noChangeAspect="1" noMove="1" noResize="1" noEditPoints="1" noAdjustHandles="1" noChangeArrowheads="1" noChangeShapeType="1" noTextEdit="1"/>
              </p:cNvSpPr>
              <p:nvPr/>
            </p:nvSpPr>
            <p:spPr>
              <a:xfrm>
                <a:off x="220254" y="3697069"/>
                <a:ext cx="4732746" cy="369332"/>
              </a:xfrm>
              <a:prstGeom prst="rect">
                <a:avLst/>
              </a:prstGeom>
              <a:blipFill rotWithShape="1">
                <a:blip r:embed="rId8"/>
                <a:stretch>
                  <a:fillRect l="-1030" t="-8197"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355209" y="4355068"/>
                <a:ext cx="2950680" cy="369332"/>
              </a:xfrm>
              <a:prstGeom prst="rect">
                <a:avLst/>
              </a:prstGeom>
            </p:spPr>
            <p:txBody>
              <a:bodyPr wrap="none">
                <a:spAutoFit/>
              </a:bodyPr>
              <a:lstStyle/>
              <a:p>
                <a:r>
                  <a:rPr lang="en-IN" b="1" u="sng" dirty="0"/>
                  <a:t>At point 3 where </a:t>
                </a:r>
                <a14:m>
                  <m:oMath xmlns:m="http://schemas.openxmlformats.org/officeDocument/2006/math">
                    <m:r>
                      <a:rPr lang="en-IN" i="1" u="sng">
                        <a:latin typeface="Cambria Math"/>
                        <a:ea typeface="Cambria Math"/>
                      </a:rPr>
                      <m:t>𝜔</m:t>
                    </m:r>
                    <m:r>
                      <a:rPr lang="en-IN" i="1" u="sng">
                        <a:latin typeface="Cambria Math"/>
                        <a:ea typeface="Cambria Math"/>
                      </a:rPr>
                      <m:t>𝑡</m:t>
                    </m:r>
                    <m:r>
                      <a:rPr lang="en-IN" b="0" i="1" u="sng" smtClean="0">
                        <a:latin typeface="Cambria Math"/>
                        <a:ea typeface="Cambria Math"/>
                      </a:rPr>
                      <m:t>=90</m:t>
                    </m:r>
                  </m:oMath>
                </a14:m>
                <a:r>
                  <a:rPr lang="en-IN" b="1" u="sng" dirty="0"/>
                  <a:t>:</a:t>
                </a:r>
              </a:p>
            </p:txBody>
          </p:sp>
        </mc:Choice>
        <mc:Fallback xmlns="">
          <p:sp>
            <p:nvSpPr>
              <p:cNvPr id="10" name="Rectangle 9"/>
              <p:cNvSpPr>
                <a:spLocks noRot="1" noChangeAspect="1" noMove="1" noResize="1" noEditPoints="1" noAdjustHandles="1" noChangeArrowheads="1" noChangeShapeType="1" noTextEdit="1"/>
              </p:cNvSpPr>
              <p:nvPr/>
            </p:nvSpPr>
            <p:spPr>
              <a:xfrm>
                <a:off x="355209" y="4355068"/>
                <a:ext cx="2950680" cy="369332"/>
              </a:xfrm>
              <a:prstGeom prst="rect">
                <a:avLst/>
              </a:prstGeom>
              <a:blipFill rotWithShape="1">
                <a:blip r:embed="rId9"/>
                <a:stretch>
                  <a:fillRect l="-1653" t="-8197" r="-826"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55209" y="4628212"/>
                <a:ext cx="4572000" cy="1406539"/>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ea typeface="Cambria Math"/>
                            </a:rPr>
                            <m:t>𝜙</m:t>
                          </m:r>
                        </m:e>
                        <m:sub>
                          <m:r>
                            <a:rPr lang="en-IN" i="1">
                              <a:latin typeface="Cambria Math"/>
                            </a:rPr>
                            <m:t>𝑅</m:t>
                          </m:r>
                        </m:sub>
                      </m:sSub>
                      <m:r>
                        <a:rPr lang="en-IN" i="1">
                          <a:latin typeface="Cambria Math"/>
                        </a:rPr>
                        <m:t>=</m:t>
                      </m:r>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func>
                        <m:funcPr>
                          <m:ctrlPr>
                            <a:rPr lang="en-IN" i="1">
                              <a:latin typeface="Cambria Math" panose="02040503050406030204" pitchFamily="18" charset="0"/>
                            </a:rPr>
                          </m:ctrlPr>
                        </m:funcPr>
                        <m:fName>
                          <m:r>
                            <m:rPr>
                              <m:sty m:val="p"/>
                            </m:rPr>
                            <a:rPr lang="en-IN">
                              <a:latin typeface="Cambria Math"/>
                            </a:rPr>
                            <m:t>sin</m:t>
                          </m:r>
                        </m:fName>
                        <m:e>
                          <m:r>
                            <a:rPr lang="en-IN" b="0" i="1" smtClean="0">
                              <a:latin typeface="Cambria Math"/>
                            </a:rPr>
                            <m:t>90</m:t>
                          </m:r>
                        </m:e>
                      </m:func>
                      <m:r>
                        <a:rPr lang="en-IN" b="0" i="0" smtClean="0">
                          <a:latin typeface="Cambria Math"/>
                          <a:ea typeface="Cambria Math"/>
                        </a:rPr>
                        <m:t>=</m:t>
                      </m:r>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𝜙</m:t>
                          </m:r>
                        </m:e>
                        <m:sub>
                          <m:r>
                            <a:rPr lang="en-IN" i="1">
                              <a:latin typeface="Cambria Math"/>
                              <a:ea typeface="Cambria Math"/>
                            </a:rPr>
                            <m:t>𝑌</m:t>
                          </m:r>
                        </m:sub>
                      </m:sSub>
                      <m:r>
                        <a:rPr lang="en-IN" i="1">
                          <a:latin typeface="Cambria Math"/>
                        </a:rPr>
                        <m:t>=</m:t>
                      </m:r>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func>
                        <m:funcPr>
                          <m:ctrlPr>
                            <a:rPr lang="en-IN" i="1">
                              <a:latin typeface="Cambria Math" panose="02040503050406030204" pitchFamily="18" charset="0"/>
                            </a:rPr>
                          </m:ctrlPr>
                        </m:funcPr>
                        <m:fName>
                          <m:r>
                            <m:rPr>
                              <m:sty m:val="p"/>
                            </m:rPr>
                            <a:rPr lang="en-IN">
                              <a:latin typeface="Cambria Math"/>
                            </a:rPr>
                            <m:t>sin</m:t>
                          </m:r>
                        </m:fName>
                        <m:e>
                          <m:r>
                            <a:rPr lang="en-IN" i="1">
                              <a:latin typeface="Cambria Math"/>
                            </a:rPr>
                            <m:t>(</m:t>
                          </m:r>
                          <m:r>
                            <a:rPr lang="en-IN" b="0" i="1" smtClean="0">
                              <a:latin typeface="Cambria Math"/>
                            </a:rPr>
                            <m:t>90</m:t>
                          </m:r>
                          <m:r>
                            <a:rPr lang="en-IN" i="1">
                              <a:latin typeface="Cambria Math"/>
                              <a:ea typeface="Cambria Math"/>
                            </a:rPr>
                            <m:t>−120)</m:t>
                          </m:r>
                        </m:e>
                      </m:func>
                      <m:r>
                        <a:rPr lang="en-IN">
                          <a:latin typeface="Cambria Math"/>
                          <a:ea typeface="Cambria Math"/>
                        </a:rPr>
                        <m:t>=</m:t>
                      </m:r>
                      <m:r>
                        <a:rPr lang="en-IN" b="0" i="0" smtClean="0">
                          <a:latin typeface="Cambria Math"/>
                          <a:ea typeface="Cambria Math"/>
                        </a:rPr>
                        <m:t>−</m:t>
                      </m:r>
                      <m:f>
                        <m:fPr>
                          <m:ctrlPr>
                            <a:rPr lang="en-IN" i="1">
                              <a:latin typeface="Cambria Math" panose="02040503050406030204" pitchFamily="18" charset="0"/>
                              <a:ea typeface="Cambria Math"/>
                            </a:rPr>
                          </m:ctrlPr>
                        </m:fPr>
                        <m:num>
                          <m:r>
                            <a:rPr lang="en-IN" i="1">
                              <a:latin typeface="Cambria Math"/>
                              <a:ea typeface="Cambria Math"/>
                            </a:rPr>
                            <m:t>1</m:t>
                          </m:r>
                        </m:num>
                        <m:den>
                          <m:r>
                            <a:rPr lang="en-IN" i="1">
                              <a:latin typeface="Cambria Math"/>
                              <a:ea typeface="Cambria Math"/>
                            </a:rPr>
                            <m:t>2</m:t>
                          </m:r>
                        </m:den>
                      </m:f>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𝜙</m:t>
                          </m:r>
                        </m:e>
                        <m:sub>
                          <m:r>
                            <a:rPr lang="en-IN" i="1">
                              <a:latin typeface="Cambria Math"/>
                              <a:ea typeface="Cambria Math"/>
                            </a:rPr>
                            <m:t>𝐵</m:t>
                          </m:r>
                        </m:sub>
                      </m:sSub>
                      <m:r>
                        <a:rPr lang="en-IN" i="1">
                          <a:latin typeface="Cambria Math"/>
                        </a:rPr>
                        <m:t>=</m:t>
                      </m:r>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func>
                        <m:funcPr>
                          <m:ctrlPr>
                            <a:rPr lang="en-IN" i="1">
                              <a:latin typeface="Cambria Math" panose="02040503050406030204" pitchFamily="18" charset="0"/>
                            </a:rPr>
                          </m:ctrlPr>
                        </m:funcPr>
                        <m:fName>
                          <m:r>
                            <m:rPr>
                              <m:sty m:val="p"/>
                            </m:rPr>
                            <a:rPr lang="en-IN">
                              <a:latin typeface="Cambria Math"/>
                            </a:rPr>
                            <m:t>sin</m:t>
                          </m:r>
                        </m:fName>
                        <m:e>
                          <m:d>
                            <m:dPr>
                              <m:ctrlPr>
                                <a:rPr lang="en-IN" i="1">
                                  <a:latin typeface="Cambria Math" panose="02040503050406030204" pitchFamily="18" charset="0"/>
                                  <a:ea typeface="Cambria Math"/>
                                </a:rPr>
                              </m:ctrlPr>
                            </m:dPr>
                            <m:e>
                              <m:r>
                                <a:rPr lang="en-IN" b="0" i="1" smtClean="0">
                                  <a:latin typeface="Cambria Math"/>
                                  <a:ea typeface="Cambria Math"/>
                                </a:rPr>
                                <m:t>90</m:t>
                              </m:r>
                              <m:r>
                                <a:rPr lang="en-IN" i="1">
                                  <a:latin typeface="Cambria Math"/>
                                  <a:ea typeface="Cambria Math"/>
                                </a:rPr>
                                <m:t>−240</m:t>
                              </m:r>
                            </m:e>
                          </m:d>
                          <m:r>
                            <a:rPr lang="en-IN" b="0" i="1" smtClean="0">
                              <a:latin typeface="Cambria Math"/>
                              <a:ea typeface="Cambria Math"/>
                            </a:rPr>
                            <m:t>=</m:t>
                          </m:r>
                          <m:r>
                            <a:rPr lang="en-IN">
                              <a:latin typeface="Cambria Math"/>
                              <a:ea typeface="Cambria Math"/>
                            </a:rPr>
                            <m:t>−</m:t>
                          </m:r>
                          <m:f>
                            <m:fPr>
                              <m:ctrlPr>
                                <a:rPr lang="en-IN" i="1">
                                  <a:latin typeface="Cambria Math" panose="02040503050406030204" pitchFamily="18" charset="0"/>
                                  <a:ea typeface="Cambria Math"/>
                                </a:rPr>
                              </m:ctrlPr>
                            </m:fPr>
                            <m:num>
                              <m:r>
                                <a:rPr lang="en-IN" i="1">
                                  <a:latin typeface="Cambria Math"/>
                                  <a:ea typeface="Cambria Math"/>
                                </a:rPr>
                                <m:t>1</m:t>
                              </m:r>
                            </m:num>
                            <m:den>
                              <m:r>
                                <a:rPr lang="en-IN" i="1">
                                  <a:latin typeface="Cambria Math"/>
                                  <a:ea typeface="Cambria Math"/>
                                </a:rPr>
                                <m:t>2</m:t>
                              </m:r>
                            </m:den>
                          </m:f>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e>
                      </m:func>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355209" y="4628212"/>
                <a:ext cx="4572000" cy="1406539"/>
              </a:xfrm>
              <a:prstGeom prst="rect">
                <a:avLst/>
              </a:prstGeom>
              <a:blipFill rotWithShape="1">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355209" y="6034751"/>
                <a:ext cx="4572000" cy="369332"/>
              </a:xfrm>
              <a:prstGeom prst="rect">
                <a:avLst/>
              </a:prstGeom>
            </p:spPr>
            <p:txBody>
              <a:bodyPr>
                <a:spAutoFit/>
              </a:bodyPr>
              <a:lstStyle/>
              <a:p>
                <a:r>
                  <a:rPr lang="en-IN" dirty="0"/>
                  <a:t>The resultant flux </a:t>
                </a:r>
                <a14:m>
                  <m:oMath xmlns:m="http://schemas.openxmlformats.org/officeDocument/2006/math">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𝑟</m:t>
                        </m:r>
                      </m:sub>
                    </m:sSub>
                  </m:oMath>
                </a14:m>
                <a:r>
                  <a:rPr lang="en-IN" dirty="0"/>
                  <a:t> is: </a:t>
                </a:r>
                <a14:m>
                  <m:oMath xmlns:m="http://schemas.openxmlformats.org/officeDocument/2006/math">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𝑟</m:t>
                        </m:r>
                      </m:sub>
                    </m:sSub>
                    <m:r>
                      <a:rPr lang="en-IN" i="1">
                        <a:latin typeface="Cambria Math"/>
                      </a:rPr>
                      <m:t>=1.5</m:t>
                    </m:r>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ea typeface="Cambria Math"/>
                          </a:rPr>
                          <m:t>𝑚</m:t>
                        </m:r>
                      </m:sub>
                    </m:sSub>
                  </m:oMath>
                </a14:m>
                <a:endParaRPr lang="en-IN" dirty="0"/>
              </a:p>
            </p:txBody>
          </p:sp>
        </mc:Choice>
        <mc:Fallback xmlns="">
          <p:sp>
            <p:nvSpPr>
              <p:cNvPr id="12" name="Rectangle 11"/>
              <p:cNvSpPr>
                <a:spLocks noRot="1" noChangeAspect="1" noMove="1" noResize="1" noEditPoints="1" noAdjustHandles="1" noChangeArrowheads="1" noChangeShapeType="1" noTextEdit="1"/>
              </p:cNvSpPr>
              <p:nvPr/>
            </p:nvSpPr>
            <p:spPr>
              <a:xfrm>
                <a:off x="355209" y="6034751"/>
                <a:ext cx="4572000" cy="369332"/>
              </a:xfrm>
              <a:prstGeom prst="rect">
                <a:avLst/>
              </a:prstGeom>
              <a:blipFill rotWithShape="1">
                <a:blip r:embed="rId11"/>
                <a:stretch>
                  <a:fillRect l="-1067" t="-8197" b="-24590"/>
                </a:stretch>
              </a:blipFill>
            </p:spPr>
            <p:txBody>
              <a:bodyPr/>
              <a:lstStyle/>
              <a:p>
                <a:r>
                  <a:rPr lang="en-IN">
                    <a:noFill/>
                  </a:rPr>
                  <a:t> </a:t>
                </a:r>
              </a:p>
            </p:txBody>
          </p:sp>
        </mc:Fallback>
      </mc:AlternateContent>
      <p:pic>
        <p:nvPicPr>
          <p:cNvPr id="205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94367" y="1792631"/>
            <a:ext cx="3967511" cy="2474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94367" y="4343400"/>
            <a:ext cx="3967511" cy="2435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14">
            <p14:nvContentPartPr>
              <p14:cNvPr id="9" name="Ink 8"/>
              <p14:cNvContentPartPr/>
              <p14:nvPr/>
            </p14:nvContentPartPr>
            <p14:xfrm>
              <a:off x="641160" y="453960"/>
              <a:ext cx="7623360" cy="3902400"/>
            </p14:xfrm>
          </p:contentPart>
        </mc:Choice>
        <mc:Fallback xmlns="">
          <p:pic>
            <p:nvPicPr>
              <p:cNvPr id="9" name="Ink 8"/>
              <p:cNvPicPr/>
              <p:nvPr/>
            </p:nvPicPr>
            <p:blipFill>
              <a:blip r:embed="rId15"/>
              <a:stretch>
                <a:fillRect/>
              </a:stretch>
            </p:blipFill>
            <p:spPr>
              <a:xfrm>
                <a:off x="630000" y="442080"/>
                <a:ext cx="7643160" cy="3928680"/>
              </a:xfrm>
              <a:prstGeom prst="rect">
                <a:avLst/>
              </a:prstGeom>
            </p:spPr>
          </p:pic>
        </mc:Fallback>
      </mc:AlternateContent>
    </p:spTree>
    <p:extLst>
      <p:ext uri="{BB962C8B-B14F-4D97-AF65-F5344CB8AC3E}">
        <p14:creationId xmlns:p14="http://schemas.microsoft.com/office/powerpoint/2010/main" val="3773207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28600" y="4118317"/>
                <a:ext cx="8610600" cy="2337435"/>
              </a:xfrm>
              <a:prstGeom prst="rect">
                <a:avLst/>
              </a:prstGeom>
            </p:spPr>
            <p:txBody>
              <a:bodyPr wrap="square">
                <a:spAutoFit/>
              </a:bodyPr>
              <a:lstStyle/>
              <a:p>
                <a:pPr marL="285750" indent="-285750">
                  <a:buFont typeface="Wingdings" panose="05000000000000000000" pitchFamily="2" charset="2"/>
                  <a:buChar char="ü"/>
                </a:pPr>
                <a:r>
                  <a:rPr lang="en-CA" altLang="en-US" dirty="0"/>
                  <a:t>A rotating magnetic field with constant magnitude is produced, rotating with a speed</a:t>
                </a:r>
              </a:p>
              <a:p>
                <a:pPr/>
                <a14:m>
                  <m:oMathPara xmlns:m="http://schemas.openxmlformats.org/officeDocument/2006/math">
                    <m:oMathParaPr>
                      <m:jc m:val="centerGroup"/>
                    </m:oMathParaPr>
                    <m:oMath xmlns:m="http://schemas.openxmlformats.org/officeDocument/2006/math">
                      <m:sSub>
                        <m:sSubPr>
                          <m:ctrlPr>
                            <a:rPr lang="en-CA" altLang="en-US" sz="2000" i="1" smtClean="0">
                              <a:latin typeface="Cambria Math" panose="02040503050406030204" pitchFamily="18" charset="0"/>
                            </a:rPr>
                          </m:ctrlPr>
                        </m:sSubPr>
                        <m:e>
                          <m:r>
                            <a:rPr lang="en-IN" altLang="en-US" sz="2000" b="0" i="1" smtClean="0">
                              <a:latin typeface="Cambria Math"/>
                            </a:rPr>
                            <m:t>𝑁</m:t>
                          </m:r>
                        </m:e>
                        <m:sub>
                          <m:r>
                            <a:rPr lang="en-IN" altLang="en-US" sz="2000" b="0" i="1" smtClean="0">
                              <a:latin typeface="Cambria Math"/>
                            </a:rPr>
                            <m:t>𝑠</m:t>
                          </m:r>
                        </m:sub>
                      </m:sSub>
                      <m:r>
                        <a:rPr lang="en-IN" altLang="en-US" sz="2000" b="0" i="1" smtClean="0">
                          <a:latin typeface="Cambria Math"/>
                        </a:rPr>
                        <m:t>=</m:t>
                      </m:r>
                      <m:f>
                        <m:fPr>
                          <m:ctrlPr>
                            <a:rPr lang="en-IN" altLang="en-US" sz="2000" b="0" i="1" smtClean="0">
                              <a:latin typeface="Cambria Math" panose="02040503050406030204" pitchFamily="18" charset="0"/>
                            </a:rPr>
                          </m:ctrlPr>
                        </m:fPr>
                        <m:num>
                          <m:r>
                            <a:rPr lang="en-IN" altLang="en-US" sz="2000" b="0" i="1" smtClean="0">
                              <a:latin typeface="Cambria Math"/>
                            </a:rPr>
                            <m:t>120</m:t>
                          </m:r>
                          <m:r>
                            <a:rPr lang="en-IN" altLang="en-US" sz="2000" b="0" i="1" smtClean="0">
                              <a:latin typeface="Cambria Math"/>
                            </a:rPr>
                            <m:t>𝑓</m:t>
                          </m:r>
                        </m:num>
                        <m:den>
                          <m:r>
                            <a:rPr lang="en-IN" altLang="en-US" sz="2000" b="0" i="1" smtClean="0">
                              <a:latin typeface="Cambria Math"/>
                            </a:rPr>
                            <m:t>𝑃</m:t>
                          </m:r>
                        </m:den>
                      </m:f>
                    </m:oMath>
                  </m:oMathPara>
                </a14:m>
                <a:endParaRPr lang="en-CA" altLang="en-US" dirty="0"/>
              </a:p>
              <a:p>
                <a:pPr lvl="1"/>
                <a:r>
                  <a:rPr lang="en-CA" altLang="en-US" dirty="0"/>
                  <a:t>Where</a:t>
                </a:r>
              </a:p>
              <a:p>
                <a:pPr lvl="1"/>
                <a:r>
                  <a:rPr lang="en-CA" altLang="en-US" dirty="0"/>
                  <a:t> </a:t>
                </a:r>
                <a:r>
                  <a:rPr lang="en-CA" altLang="en-US" i="1" dirty="0"/>
                  <a:t>f</a:t>
                </a:r>
                <a:r>
                  <a:rPr lang="en-CA" altLang="en-US" dirty="0"/>
                  <a:t> is the supply frequency,</a:t>
                </a:r>
              </a:p>
              <a:p>
                <a:pPr lvl="1"/>
                <a:r>
                  <a:rPr lang="en-CA" altLang="en-US" dirty="0"/>
                  <a:t> </a:t>
                </a:r>
                <a:r>
                  <a:rPr lang="en-CA" altLang="en-US" i="1" dirty="0"/>
                  <a:t>P</a:t>
                </a:r>
                <a:r>
                  <a:rPr lang="en-CA" altLang="en-US" dirty="0"/>
                  <a:t> is the no. of poles and</a:t>
                </a:r>
              </a:p>
              <a:p>
                <a:pPr lvl="1"/>
                <a:r>
                  <a:rPr lang="en-CA" altLang="en-US" dirty="0"/>
                  <a:t> </a:t>
                </a:r>
                <a:r>
                  <a:rPr lang="en-CA" altLang="en-US" i="1" dirty="0"/>
                  <a:t>N</a:t>
                </a:r>
                <a:r>
                  <a:rPr lang="en-CA" altLang="en-US" i="1" baseline="-25000" dirty="0"/>
                  <a:t>s</a:t>
                </a:r>
                <a:r>
                  <a:rPr lang="en-CA" altLang="en-US" dirty="0"/>
                  <a:t> is called the synchronous speed in </a:t>
                </a:r>
                <a:r>
                  <a:rPr lang="en-CA" altLang="en-US" i="1" dirty="0"/>
                  <a:t>rpm</a:t>
                </a:r>
                <a:r>
                  <a:rPr lang="en-CA" altLang="en-US" dirty="0"/>
                  <a:t> (revolutions per minute)</a:t>
                </a:r>
              </a:p>
            </p:txBody>
          </p:sp>
        </mc:Choice>
        <mc:Fallback xmlns="">
          <p:sp>
            <p:nvSpPr>
              <p:cNvPr id="2" name="Rectangle 1"/>
              <p:cNvSpPr>
                <a:spLocks noRot="1" noChangeAspect="1" noMove="1" noResize="1" noEditPoints="1" noAdjustHandles="1" noChangeArrowheads="1" noChangeShapeType="1" noTextEdit="1"/>
              </p:cNvSpPr>
              <p:nvPr/>
            </p:nvSpPr>
            <p:spPr>
              <a:xfrm>
                <a:off x="228600" y="4118317"/>
                <a:ext cx="8610600" cy="2337435"/>
              </a:xfrm>
              <a:prstGeom prst="rect">
                <a:avLst/>
              </a:prstGeom>
              <a:blipFill rotWithShape="1">
                <a:blip r:embed="rId2"/>
                <a:stretch>
                  <a:fillRect l="-496" t="-1305" b="-3133"/>
                </a:stretch>
              </a:blipFill>
            </p:spPr>
            <p:txBody>
              <a:bodyPr/>
              <a:lstStyle/>
              <a:p>
                <a:r>
                  <a:rPr lang="en-IN">
                    <a:noFill/>
                  </a:rPr>
                  <a:t> </a:t>
                </a:r>
              </a:p>
            </p:txBody>
          </p:sp>
        </mc:Fallback>
      </mc:AlternateContent>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39514"/>
            <a:ext cx="3758418" cy="1617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52400" y="379274"/>
            <a:ext cx="4876800" cy="1754326"/>
          </a:xfrm>
          <a:prstGeom prst="rect">
            <a:avLst/>
          </a:prstGeom>
        </p:spPr>
        <p:txBody>
          <a:bodyPr wrap="square">
            <a:spAutoFit/>
          </a:bodyPr>
          <a:lstStyle/>
          <a:p>
            <a:pPr marL="285750" indent="-285750">
              <a:buFont typeface="Wingdings" panose="05000000000000000000" pitchFamily="2" charset="2"/>
              <a:buChar char="ü"/>
            </a:pPr>
            <a:r>
              <a:rPr lang="en-CA" altLang="en-US" dirty="0"/>
              <a:t>From point 0 to 3, </a:t>
            </a:r>
            <a:r>
              <a:rPr lang="en-CA" altLang="en-US" dirty="0" err="1"/>
              <a:t>r.m.f</a:t>
            </a:r>
            <a:r>
              <a:rPr lang="en-CA" altLang="en-US" dirty="0"/>
              <a:t> rotates 90. So for 2-pole induction machine, one cycle of the current make one revolution of the </a:t>
            </a:r>
            <a:r>
              <a:rPr lang="en-CA" altLang="en-US" dirty="0" err="1"/>
              <a:t>r.m.f</a:t>
            </a:r>
            <a:r>
              <a:rPr lang="en-CA" altLang="en-US" dirty="0"/>
              <a:t>. field.</a:t>
            </a:r>
          </a:p>
          <a:p>
            <a:pPr marL="285750" indent="-285750">
              <a:buFont typeface="Wingdings" panose="05000000000000000000" pitchFamily="2" charset="2"/>
              <a:buChar char="ü"/>
            </a:pPr>
            <a:r>
              <a:rPr lang="en-CA" altLang="en-US" dirty="0"/>
              <a:t>For 4-pole IM, two cycles of the current make one revolution of </a:t>
            </a:r>
            <a:r>
              <a:rPr lang="en-CA" altLang="en-US" dirty="0" err="1"/>
              <a:t>r.m.f</a:t>
            </a:r>
            <a:r>
              <a:rPr lang="en-CA" altLang="en-US" dirty="0"/>
              <a:t>.</a:t>
            </a:r>
          </a:p>
        </p:txBody>
      </p:sp>
      <p:sp>
        <p:nvSpPr>
          <p:cNvPr id="5" name="Rectangle 4"/>
          <p:cNvSpPr/>
          <p:nvPr/>
        </p:nvSpPr>
        <p:spPr>
          <a:xfrm>
            <a:off x="148883" y="2362200"/>
            <a:ext cx="8763000" cy="1477328"/>
          </a:xfrm>
          <a:prstGeom prst="rect">
            <a:avLst/>
          </a:prstGeom>
        </p:spPr>
        <p:txBody>
          <a:bodyPr wrap="square">
            <a:spAutoFit/>
          </a:bodyPr>
          <a:lstStyle/>
          <a:p>
            <a:pPr marL="285750" indent="-285750">
              <a:buFont typeface="Wingdings" panose="05000000000000000000" pitchFamily="2" charset="2"/>
              <a:buChar char="ü"/>
            </a:pPr>
            <a:r>
              <a:rPr lang="en-CA" altLang="en-US" dirty="0"/>
              <a:t>From this we can find the speed of the </a:t>
            </a:r>
            <a:r>
              <a:rPr lang="en-CA" altLang="en-US" dirty="0" err="1"/>
              <a:t>r.m.f</a:t>
            </a:r>
            <a:r>
              <a:rPr lang="en-CA" altLang="en-US" dirty="0"/>
              <a:t>, i.e.</a:t>
            </a:r>
          </a:p>
          <a:p>
            <a:pPr marL="285750" indent="-285750">
              <a:buFont typeface="Wingdings" panose="05000000000000000000" pitchFamily="2" charset="2"/>
              <a:buChar char="ü"/>
            </a:pPr>
            <a:endParaRPr lang="en-CA" altLang="en-US" dirty="0"/>
          </a:p>
          <a:p>
            <a:pPr algn="ctr"/>
            <a:r>
              <a:rPr lang="en-CA" altLang="en-US" dirty="0"/>
              <a:t>Cycles of current = P/2 x revolution of </a:t>
            </a:r>
            <a:r>
              <a:rPr lang="en-CA" altLang="en-US" dirty="0" err="1"/>
              <a:t>r.m.f</a:t>
            </a:r>
            <a:r>
              <a:rPr lang="en-CA" altLang="en-US" dirty="0"/>
              <a:t>.</a:t>
            </a:r>
          </a:p>
          <a:p>
            <a:pPr algn="ctr"/>
            <a:r>
              <a:rPr lang="en-CA" altLang="en-US" dirty="0"/>
              <a:t>Cycles of current/sec = P/2 x revolution of </a:t>
            </a:r>
            <a:r>
              <a:rPr lang="en-CA" altLang="en-US" dirty="0" err="1"/>
              <a:t>r.m.f</a:t>
            </a:r>
            <a:r>
              <a:rPr lang="en-CA" altLang="en-US" dirty="0"/>
              <a:t>./sec</a:t>
            </a:r>
          </a:p>
          <a:p>
            <a:pPr algn="ctr"/>
            <a:r>
              <a:rPr lang="en-CA" altLang="en-US" dirty="0"/>
              <a:t>f = P/2 x (N</a:t>
            </a:r>
            <a:r>
              <a:rPr lang="en-CA" altLang="en-US" baseline="-25000" dirty="0"/>
              <a:t>s</a:t>
            </a:r>
            <a:r>
              <a:rPr lang="en-CA" altLang="en-US" dirty="0"/>
              <a:t>/60)</a:t>
            </a:r>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277200" y="167040"/>
              <a:ext cx="8797320" cy="6525720"/>
            </p14:xfrm>
          </p:contentPart>
        </mc:Choice>
        <mc:Fallback xmlns="">
          <p:pic>
            <p:nvPicPr>
              <p:cNvPr id="6" name="Ink 5"/>
              <p:cNvPicPr/>
              <p:nvPr/>
            </p:nvPicPr>
            <p:blipFill>
              <a:blip r:embed="rId5"/>
              <a:stretch>
                <a:fillRect/>
              </a:stretch>
            </p:blipFill>
            <p:spPr>
              <a:xfrm>
                <a:off x="264600" y="155160"/>
                <a:ext cx="8825760" cy="6545520"/>
              </a:xfrm>
              <a:prstGeom prst="rect">
                <a:avLst/>
              </a:prstGeom>
            </p:spPr>
          </p:pic>
        </mc:Fallback>
      </mc:AlternateContent>
    </p:spTree>
    <p:extLst>
      <p:ext uri="{BB962C8B-B14F-4D97-AF65-F5344CB8AC3E}">
        <p14:creationId xmlns:p14="http://schemas.microsoft.com/office/powerpoint/2010/main" val="2931655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838200"/>
            <a:ext cx="8763000" cy="2948179"/>
          </a:xfrm>
          <a:prstGeom prst="rect">
            <a:avLst/>
          </a:prstGeom>
        </p:spPr>
        <p:txBody>
          <a:bodyPr wrap="square">
            <a:spAutoFit/>
          </a:bodyPr>
          <a:lstStyle/>
          <a:p>
            <a:pPr marL="285750" indent="-285750">
              <a:lnSpc>
                <a:spcPct val="150000"/>
              </a:lnSpc>
              <a:buFont typeface="Wingdings" panose="05000000000000000000" pitchFamily="2" charset="2"/>
              <a:buChar char="ü"/>
            </a:pPr>
            <a:r>
              <a:rPr lang="en-CA" altLang="en-US" dirty="0"/>
              <a:t>This rotating magnetic field cuts the rotor windings and produces an induced voltage in the rotor windings</a:t>
            </a:r>
            <a:endParaRPr lang="en-US" altLang="en-US" dirty="0"/>
          </a:p>
          <a:p>
            <a:pPr marL="285750" indent="-285750">
              <a:lnSpc>
                <a:spcPct val="150000"/>
              </a:lnSpc>
              <a:buFont typeface="Wingdings" panose="05000000000000000000" pitchFamily="2" charset="2"/>
              <a:buChar char="ü"/>
            </a:pPr>
            <a:r>
              <a:rPr lang="en-CA" altLang="en-US" dirty="0"/>
              <a:t>Due to the fact that the rotor windings are short circuited, for both squirrel cage and wound-rotor, and induced current flows in the rotor windings</a:t>
            </a:r>
          </a:p>
          <a:p>
            <a:pPr marL="285750" indent="-285750">
              <a:lnSpc>
                <a:spcPct val="150000"/>
              </a:lnSpc>
              <a:buFont typeface="Wingdings" panose="05000000000000000000" pitchFamily="2" charset="2"/>
              <a:buChar char="ü"/>
            </a:pPr>
            <a:r>
              <a:rPr lang="en-CA" altLang="en-US" dirty="0"/>
              <a:t>The rotor current produces another magnetic field</a:t>
            </a:r>
          </a:p>
          <a:p>
            <a:pPr marL="285750" indent="-285750">
              <a:lnSpc>
                <a:spcPct val="150000"/>
              </a:lnSpc>
              <a:buFont typeface="Wingdings" panose="05000000000000000000" pitchFamily="2" charset="2"/>
              <a:buChar char="ü"/>
            </a:pPr>
            <a:r>
              <a:rPr lang="en-CA" altLang="en-US" dirty="0"/>
              <a:t>A torque is produced as a result of the interaction of those two magnetic fields</a:t>
            </a:r>
          </a:p>
        </p:txBody>
      </p:sp>
      <p:sp>
        <p:nvSpPr>
          <p:cNvPr id="3" name="Rectangle 2"/>
          <p:cNvSpPr/>
          <p:nvPr/>
        </p:nvSpPr>
        <p:spPr>
          <a:xfrm>
            <a:off x="228600" y="152400"/>
            <a:ext cx="8365128" cy="646331"/>
          </a:xfrm>
          <a:prstGeom prst="rect">
            <a:avLst/>
          </a:prstGeom>
        </p:spPr>
        <p:txBody>
          <a:bodyPr wrap="square">
            <a:spAutoFit/>
          </a:bodyPr>
          <a:lstStyle/>
          <a:p>
            <a:pPr algn="ctr"/>
            <a:r>
              <a:rPr lang="en-CA" altLang="en-US" sz="3600" b="1" dirty="0"/>
              <a:t>Principle of operation</a:t>
            </a:r>
            <a:endParaRPr lang="en-IN" sz="3600" b="1" dirty="0"/>
          </a:p>
        </p:txBody>
      </p:sp>
      <p:sp>
        <p:nvSpPr>
          <p:cNvPr id="4" name="Rectangle 3"/>
          <p:cNvSpPr/>
          <p:nvPr/>
        </p:nvSpPr>
        <p:spPr>
          <a:xfrm>
            <a:off x="228600" y="3919478"/>
            <a:ext cx="8763000" cy="2862322"/>
          </a:xfrm>
          <a:prstGeom prst="rect">
            <a:avLst/>
          </a:prstGeom>
        </p:spPr>
        <p:txBody>
          <a:bodyPr wrap="square">
            <a:spAutoFit/>
          </a:bodyPr>
          <a:lstStyle/>
          <a:p>
            <a:pPr marL="285750" indent="-285750">
              <a:buFont typeface="Wingdings" panose="05000000000000000000" pitchFamily="2" charset="2"/>
              <a:buChar char="ü"/>
            </a:pPr>
            <a:r>
              <a:rPr lang="en-CA" altLang="en-US" dirty="0"/>
              <a:t>At what speed will the IM run?</a:t>
            </a:r>
          </a:p>
          <a:p>
            <a:pPr marL="742950" lvl="1" indent="-285750">
              <a:buFont typeface="Wingdings" panose="05000000000000000000" pitchFamily="2" charset="2"/>
              <a:buChar char="ü"/>
            </a:pPr>
            <a:r>
              <a:rPr lang="en-CA" altLang="en-US" dirty="0"/>
              <a:t>Can the IM run at the synchronous speed, why?</a:t>
            </a:r>
          </a:p>
          <a:p>
            <a:pPr marL="742950" lvl="1" indent="-285750">
              <a:buFont typeface="Wingdings" panose="05000000000000000000" pitchFamily="2" charset="2"/>
              <a:buChar char="ü"/>
            </a:pPr>
            <a:r>
              <a:rPr lang="en-CA" altLang="en-US" dirty="0"/>
              <a:t>If rotor runs at the synchronous speed, which is the same speed of the rotating magnetic field, then the rotor will appear stationary to the rotating magnetic field and the rotating magnetic field will not cut the rotor. So, no induced current will flow in the rotor and no rotor magnetic flux will be produced so no torque is generated and the rotor speed will fall below the synchronous speed</a:t>
            </a:r>
          </a:p>
          <a:p>
            <a:pPr marL="742950" lvl="1" indent="-285750">
              <a:buFont typeface="Wingdings" panose="05000000000000000000" pitchFamily="2" charset="2"/>
              <a:buChar char="ü"/>
            </a:pPr>
            <a:r>
              <a:rPr lang="en-CA" altLang="en-US" dirty="0"/>
              <a:t>When the speed falls, the rotating magnetic field will cut the rotor windings and a torque is produced</a:t>
            </a:r>
            <a:endParaRPr lang="en-US" alt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36360" y="2160"/>
              <a:ext cx="8936640" cy="6684480"/>
            </p14:xfrm>
          </p:contentPart>
        </mc:Choice>
        <mc:Fallback xmlns="">
          <p:pic>
            <p:nvPicPr>
              <p:cNvPr id="5" name="Ink 4"/>
              <p:cNvPicPr/>
              <p:nvPr/>
            </p:nvPicPr>
            <p:blipFill>
              <a:blip r:embed="rId3"/>
              <a:stretch>
                <a:fillRect/>
              </a:stretch>
            </p:blipFill>
            <p:spPr>
              <a:xfrm>
                <a:off x="24120" y="-10800"/>
                <a:ext cx="8964000" cy="6710040"/>
              </a:xfrm>
              <a:prstGeom prst="rect">
                <a:avLst/>
              </a:prstGeom>
            </p:spPr>
          </p:pic>
        </mc:Fallback>
      </mc:AlternateContent>
    </p:spTree>
    <p:extLst>
      <p:ext uri="{BB962C8B-B14F-4D97-AF65-F5344CB8AC3E}">
        <p14:creationId xmlns:p14="http://schemas.microsoft.com/office/powerpoint/2010/main" val="1658417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ChangeArrowheads="1"/>
          </p:cNvSpPr>
          <p:nvPr/>
        </p:nvSpPr>
        <p:spPr bwMode="auto">
          <a:xfrm>
            <a:off x="228600" y="277812"/>
            <a:ext cx="8001000"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fontAlgn="base">
              <a:spcBef>
                <a:spcPct val="0"/>
              </a:spcBef>
              <a:spcAft>
                <a:spcPct val="0"/>
              </a:spcAft>
              <a:defRPr sz="4000">
                <a:solidFill>
                  <a:schemeClr val="tx2"/>
                </a:solidFill>
                <a:latin typeface="+mj-lt"/>
                <a:ea typeface="+mj-ea"/>
                <a:cs typeface="+mj-cs"/>
              </a:defRPr>
            </a:lvl1pPr>
            <a:lvl2pPr algn="l" rtl="0" fontAlgn="base">
              <a:spcBef>
                <a:spcPct val="0"/>
              </a:spcBef>
              <a:spcAft>
                <a:spcPct val="0"/>
              </a:spcAft>
              <a:defRPr sz="4000">
                <a:solidFill>
                  <a:schemeClr val="tx2"/>
                </a:solidFill>
                <a:latin typeface="Times New Roman" pitchFamily="18" charset="0"/>
                <a:cs typeface="Arial" charset="0"/>
              </a:defRPr>
            </a:lvl2pPr>
            <a:lvl3pPr algn="l" rtl="0" fontAlgn="base">
              <a:spcBef>
                <a:spcPct val="0"/>
              </a:spcBef>
              <a:spcAft>
                <a:spcPct val="0"/>
              </a:spcAft>
              <a:defRPr sz="4000">
                <a:solidFill>
                  <a:schemeClr val="tx2"/>
                </a:solidFill>
                <a:latin typeface="Times New Roman" pitchFamily="18" charset="0"/>
                <a:cs typeface="Arial" charset="0"/>
              </a:defRPr>
            </a:lvl3pPr>
            <a:lvl4pPr algn="l" rtl="0" fontAlgn="base">
              <a:spcBef>
                <a:spcPct val="0"/>
              </a:spcBef>
              <a:spcAft>
                <a:spcPct val="0"/>
              </a:spcAft>
              <a:defRPr sz="4000">
                <a:solidFill>
                  <a:schemeClr val="tx2"/>
                </a:solidFill>
                <a:latin typeface="Times New Roman" pitchFamily="18" charset="0"/>
                <a:cs typeface="Arial" charset="0"/>
              </a:defRPr>
            </a:lvl4pPr>
            <a:lvl5pPr algn="l" rtl="0" fontAlgn="base">
              <a:spcBef>
                <a:spcPct val="0"/>
              </a:spcBef>
              <a:spcAft>
                <a:spcPct val="0"/>
              </a:spcAft>
              <a:defRPr sz="4000">
                <a:solidFill>
                  <a:schemeClr val="tx2"/>
                </a:solidFill>
                <a:latin typeface="Times New Roman" pitchFamily="18" charset="0"/>
                <a:cs typeface="Arial" charset="0"/>
              </a:defRPr>
            </a:lvl5pPr>
            <a:lvl6pPr marL="457200" algn="l" rtl="0" fontAlgn="base">
              <a:spcBef>
                <a:spcPct val="0"/>
              </a:spcBef>
              <a:spcAft>
                <a:spcPct val="0"/>
              </a:spcAft>
              <a:defRPr sz="4000">
                <a:solidFill>
                  <a:schemeClr val="tx2"/>
                </a:solidFill>
                <a:latin typeface="Times New Roman" pitchFamily="18" charset="0"/>
                <a:cs typeface="Arial" charset="0"/>
              </a:defRPr>
            </a:lvl6pPr>
            <a:lvl7pPr marL="914400" algn="l" rtl="0" fontAlgn="base">
              <a:spcBef>
                <a:spcPct val="0"/>
              </a:spcBef>
              <a:spcAft>
                <a:spcPct val="0"/>
              </a:spcAft>
              <a:defRPr sz="4000">
                <a:solidFill>
                  <a:schemeClr val="tx2"/>
                </a:solidFill>
                <a:latin typeface="Times New Roman" pitchFamily="18" charset="0"/>
                <a:cs typeface="Arial" charset="0"/>
              </a:defRPr>
            </a:lvl7pPr>
            <a:lvl8pPr marL="1371600" algn="l" rtl="0" fontAlgn="base">
              <a:spcBef>
                <a:spcPct val="0"/>
              </a:spcBef>
              <a:spcAft>
                <a:spcPct val="0"/>
              </a:spcAft>
              <a:defRPr sz="4000">
                <a:solidFill>
                  <a:schemeClr val="tx2"/>
                </a:solidFill>
                <a:latin typeface="Times New Roman" pitchFamily="18" charset="0"/>
                <a:cs typeface="Arial" charset="0"/>
              </a:defRPr>
            </a:lvl8pPr>
            <a:lvl9pPr marL="1828800" algn="l" rtl="0" fontAlgn="base">
              <a:spcBef>
                <a:spcPct val="0"/>
              </a:spcBef>
              <a:spcAft>
                <a:spcPct val="0"/>
              </a:spcAft>
              <a:defRPr sz="4000">
                <a:solidFill>
                  <a:schemeClr val="tx2"/>
                </a:solidFill>
                <a:latin typeface="Times New Roman" pitchFamily="18" charset="0"/>
                <a:cs typeface="Arial" charset="0"/>
              </a:defRPr>
            </a:lvl9pPr>
          </a:lstStyle>
          <a:p>
            <a:r>
              <a:rPr lang="en-CA" altLang="en-US" b="1" dirty="0">
                <a:solidFill>
                  <a:schemeClr val="tx1"/>
                </a:solidFill>
                <a:latin typeface="+mn-lt"/>
              </a:rPr>
              <a:t>Induction motor speed</a:t>
            </a:r>
            <a:endParaRPr lang="en-US" altLang="en-US" b="1" dirty="0">
              <a:solidFill>
                <a:schemeClr val="tx1"/>
              </a:solidFill>
              <a:latin typeface="+mn-lt"/>
            </a:endParaRPr>
          </a:p>
        </p:txBody>
      </p:sp>
      <mc:AlternateContent xmlns:mc="http://schemas.openxmlformats.org/markup-compatibility/2006" xmlns:a14="http://schemas.microsoft.com/office/drawing/2010/main">
        <mc:Choice Requires="a14">
          <p:sp>
            <p:nvSpPr>
              <p:cNvPr id="3" name="Rectangle 2"/>
              <p:cNvSpPr>
                <a:spLocks noGrp="1" noChangeArrowheads="1"/>
              </p:cNvSpPr>
              <p:nvPr/>
            </p:nvSpPr>
            <p:spPr bwMode="auto">
              <a:xfrm>
                <a:off x="195775" y="990600"/>
                <a:ext cx="8694737" cy="241935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69900" indent="-469900" algn="l" rtl="0" fontAlgn="base">
                  <a:spcBef>
                    <a:spcPct val="20000"/>
                  </a:spcBef>
                  <a:spcAft>
                    <a:spcPct val="0"/>
                  </a:spcAft>
                  <a:buClr>
                    <a:schemeClr val="hlink"/>
                  </a:buClr>
                  <a:buFont typeface="Wingdings" pitchFamily="2" charset="2"/>
                  <a:buChar char="Ø"/>
                  <a:defRPr sz="2800">
                    <a:solidFill>
                      <a:schemeClr val="tx1"/>
                    </a:solidFill>
                    <a:latin typeface="+mn-lt"/>
                    <a:ea typeface="+mn-ea"/>
                    <a:cs typeface="+mn-cs"/>
                  </a:defRPr>
                </a:lvl1pPr>
                <a:lvl2pPr marL="908050" indent="-436563" algn="l" rtl="0" fontAlgn="base">
                  <a:spcBef>
                    <a:spcPct val="20000"/>
                  </a:spcBef>
                  <a:spcAft>
                    <a:spcPct val="0"/>
                  </a:spcAft>
                  <a:buClr>
                    <a:schemeClr val="hlink"/>
                  </a:buClr>
                  <a:buFont typeface="Times New Roman" pitchFamily="18" charset="0"/>
                  <a:buChar char="-"/>
                  <a:defRPr sz="2400">
                    <a:solidFill>
                      <a:schemeClr val="tx1"/>
                    </a:solidFill>
                    <a:latin typeface="+mn-lt"/>
                    <a:cs typeface="+mn-cs"/>
                  </a:defRPr>
                </a:lvl2pPr>
                <a:lvl3pPr marL="1304925" indent="-395288" algn="l" rtl="0" fontAlgn="base">
                  <a:spcBef>
                    <a:spcPct val="20000"/>
                  </a:spcBef>
                  <a:spcAft>
                    <a:spcPct val="0"/>
                  </a:spcAft>
                  <a:buClr>
                    <a:schemeClr val="hlink"/>
                  </a:buClr>
                  <a:buChar char="•"/>
                  <a:defRPr sz="2000">
                    <a:solidFill>
                      <a:schemeClr val="tx1"/>
                    </a:solidFill>
                    <a:latin typeface="+mn-lt"/>
                    <a:cs typeface="+mn-cs"/>
                  </a:defRPr>
                </a:lvl3pPr>
                <a:lvl4pPr marL="1693863" indent="-387350" algn="l" rtl="0" fontAlgn="base">
                  <a:spcBef>
                    <a:spcPct val="20000"/>
                  </a:spcBef>
                  <a:spcAft>
                    <a:spcPct val="0"/>
                  </a:spcAft>
                  <a:buClr>
                    <a:schemeClr val="hlink"/>
                  </a:buClr>
                  <a:buFont typeface="Wingdings" pitchFamily="2" charset="2"/>
                  <a:buChar char="n"/>
                  <a:defRPr sz="2000">
                    <a:solidFill>
                      <a:schemeClr val="tx1"/>
                    </a:solidFill>
                    <a:latin typeface="+mn-lt"/>
                    <a:cs typeface="+mn-cs"/>
                  </a:defRPr>
                </a:lvl4pPr>
                <a:lvl5pPr marL="2093913" indent="-398463" algn="l" rtl="0" fontAlgn="base">
                  <a:spcBef>
                    <a:spcPct val="25000"/>
                  </a:spcBef>
                  <a:spcAft>
                    <a:spcPct val="0"/>
                  </a:spcAft>
                  <a:buClr>
                    <a:schemeClr val="hlink"/>
                  </a:buClr>
                  <a:buFont typeface="Wingdings" pitchFamily="2" charset="2"/>
                  <a:buChar char="§"/>
                  <a:defRPr sz="2000">
                    <a:solidFill>
                      <a:schemeClr val="tx1"/>
                    </a:solidFill>
                    <a:latin typeface="+mn-lt"/>
                    <a:cs typeface="+mn-cs"/>
                  </a:defRPr>
                </a:lvl5pPr>
                <a:lvl6pPr marL="2551113" indent="-398463" algn="l" rtl="0" fontAlgn="base">
                  <a:spcBef>
                    <a:spcPct val="25000"/>
                  </a:spcBef>
                  <a:spcAft>
                    <a:spcPct val="0"/>
                  </a:spcAft>
                  <a:buClr>
                    <a:schemeClr val="hlink"/>
                  </a:buClr>
                  <a:buFont typeface="Wingdings" pitchFamily="2" charset="2"/>
                  <a:buChar char="§"/>
                  <a:defRPr sz="2000">
                    <a:solidFill>
                      <a:schemeClr val="tx1"/>
                    </a:solidFill>
                    <a:latin typeface="+mn-lt"/>
                    <a:cs typeface="+mn-cs"/>
                  </a:defRPr>
                </a:lvl6pPr>
                <a:lvl7pPr marL="3008313" indent="-398463" algn="l" rtl="0" fontAlgn="base">
                  <a:spcBef>
                    <a:spcPct val="25000"/>
                  </a:spcBef>
                  <a:spcAft>
                    <a:spcPct val="0"/>
                  </a:spcAft>
                  <a:buClr>
                    <a:schemeClr val="hlink"/>
                  </a:buClr>
                  <a:buFont typeface="Wingdings" pitchFamily="2" charset="2"/>
                  <a:buChar char="§"/>
                  <a:defRPr sz="2000">
                    <a:solidFill>
                      <a:schemeClr val="tx1"/>
                    </a:solidFill>
                    <a:latin typeface="+mn-lt"/>
                    <a:cs typeface="+mn-cs"/>
                  </a:defRPr>
                </a:lvl7pPr>
                <a:lvl8pPr marL="3465513" indent="-398463" algn="l" rtl="0" fontAlgn="base">
                  <a:spcBef>
                    <a:spcPct val="25000"/>
                  </a:spcBef>
                  <a:spcAft>
                    <a:spcPct val="0"/>
                  </a:spcAft>
                  <a:buClr>
                    <a:schemeClr val="hlink"/>
                  </a:buClr>
                  <a:buFont typeface="Wingdings" pitchFamily="2" charset="2"/>
                  <a:buChar char="§"/>
                  <a:defRPr sz="2000">
                    <a:solidFill>
                      <a:schemeClr val="tx1"/>
                    </a:solidFill>
                    <a:latin typeface="+mn-lt"/>
                    <a:cs typeface="+mn-cs"/>
                  </a:defRPr>
                </a:lvl8pPr>
                <a:lvl9pPr marL="3922713" indent="-398463" algn="l" rtl="0" fontAlgn="base">
                  <a:spcBef>
                    <a:spcPct val="25000"/>
                  </a:spcBef>
                  <a:spcAft>
                    <a:spcPct val="0"/>
                  </a:spcAft>
                  <a:buClr>
                    <a:schemeClr val="hlink"/>
                  </a:buClr>
                  <a:buFont typeface="Wingdings" pitchFamily="2" charset="2"/>
                  <a:buChar char="§"/>
                  <a:defRPr sz="2000">
                    <a:solidFill>
                      <a:schemeClr val="tx1"/>
                    </a:solidFill>
                    <a:latin typeface="+mn-lt"/>
                    <a:cs typeface="+mn-cs"/>
                  </a:defRPr>
                </a:lvl9pPr>
              </a:lstStyle>
              <a:p>
                <a:pPr>
                  <a:buClrTx/>
                  <a:buFont typeface="Wingdings" panose="05000000000000000000" pitchFamily="2" charset="2"/>
                  <a:buChar char="ü"/>
                </a:pPr>
                <a:r>
                  <a:rPr lang="en-CA" altLang="en-US" sz="1800" dirty="0"/>
                  <a:t>So, the IM will always run at a speed </a:t>
                </a:r>
                <a:r>
                  <a:rPr lang="en-CA" altLang="en-US" sz="1800" dirty="0">
                    <a:solidFill>
                      <a:schemeClr val="accent2"/>
                    </a:solidFill>
                  </a:rPr>
                  <a:t>lower</a:t>
                </a:r>
                <a:r>
                  <a:rPr lang="en-CA" altLang="en-US" sz="1800" dirty="0"/>
                  <a:t> than the synchronous speed</a:t>
                </a:r>
              </a:p>
              <a:p>
                <a:pPr>
                  <a:buClrTx/>
                  <a:buFont typeface="Wingdings" panose="05000000000000000000" pitchFamily="2" charset="2"/>
                  <a:buChar char="ü"/>
                </a:pPr>
                <a:r>
                  <a:rPr lang="en-CA" altLang="en-US" sz="1800" dirty="0"/>
                  <a:t>The difference between the motor speed and the synchronous speed is called the </a:t>
                </a:r>
                <a:r>
                  <a:rPr lang="en-CA" altLang="en-US" sz="1800" i="1" dirty="0">
                    <a:solidFill>
                      <a:schemeClr val="accent2"/>
                    </a:solidFill>
                  </a:rPr>
                  <a:t>Slip speed</a:t>
                </a:r>
              </a:p>
              <a:p>
                <a:pPr marL="0" indent="0">
                  <a:buClrTx/>
                  <a:buNone/>
                </a:pPr>
                <a14:m>
                  <m:oMathPara xmlns:m="http://schemas.openxmlformats.org/officeDocument/2006/math">
                    <m:oMathParaPr>
                      <m:jc m:val="centerGroup"/>
                    </m:oMathParaPr>
                    <m:oMath xmlns:m="http://schemas.openxmlformats.org/officeDocument/2006/math">
                      <m:sSub>
                        <m:sSubPr>
                          <m:ctrlPr>
                            <a:rPr lang="en-CA" altLang="en-US" sz="2000" i="1" smtClean="0">
                              <a:solidFill>
                                <a:schemeClr val="accent2"/>
                              </a:solidFill>
                              <a:latin typeface="Cambria Math" panose="02040503050406030204" pitchFamily="18" charset="0"/>
                            </a:rPr>
                          </m:ctrlPr>
                        </m:sSubPr>
                        <m:e>
                          <m:r>
                            <a:rPr lang="en-IN" altLang="en-US" sz="2000" b="0" i="1" smtClean="0">
                              <a:solidFill>
                                <a:schemeClr val="accent2"/>
                              </a:solidFill>
                              <a:latin typeface="Cambria Math"/>
                            </a:rPr>
                            <m:t>𝑁</m:t>
                          </m:r>
                        </m:e>
                        <m:sub>
                          <m:r>
                            <a:rPr lang="en-IN" altLang="en-US" sz="2000" b="0" i="1" smtClean="0">
                              <a:solidFill>
                                <a:schemeClr val="accent2"/>
                              </a:solidFill>
                              <a:latin typeface="Cambria Math"/>
                            </a:rPr>
                            <m:t>𝑠𝑙𝑖𝑝</m:t>
                          </m:r>
                        </m:sub>
                      </m:sSub>
                      <m:r>
                        <a:rPr lang="en-IN" altLang="en-US" sz="2000" b="0" i="1" smtClean="0">
                          <a:solidFill>
                            <a:schemeClr val="accent2"/>
                          </a:solidFill>
                          <a:latin typeface="Cambria Math"/>
                        </a:rPr>
                        <m:t>=</m:t>
                      </m:r>
                      <m:sSub>
                        <m:sSubPr>
                          <m:ctrlPr>
                            <a:rPr lang="en-IN" altLang="en-US" sz="2000" b="0" i="1" smtClean="0">
                              <a:solidFill>
                                <a:schemeClr val="accent2"/>
                              </a:solidFill>
                              <a:latin typeface="Cambria Math" panose="02040503050406030204" pitchFamily="18" charset="0"/>
                            </a:rPr>
                          </m:ctrlPr>
                        </m:sSubPr>
                        <m:e>
                          <m:r>
                            <a:rPr lang="en-IN" altLang="en-US" sz="2000" b="0" i="1" smtClean="0">
                              <a:solidFill>
                                <a:schemeClr val="accent2"/>
                              </a:solidFill>
                              <a:latin typeface="Cambria Math"/>
                            </a:rPr>
                            <m:t>𝑁</m:t>
                          </m:r>
                        </m:e>
                        <m:sub>
                          <m:r>
                            <a:rPr lang="en-IN" altLang="en-US" sz="2000" b="0" i="1" smtClean="0">
                              <a:solidFill>
                                <a:schemeClr val="accent2"/>
                              </a:solidFill>
                              <a:latin typeface="Cambria Math"/>
                            </a:rPr>
                            <m:t>𝑠</m:t>
                          </m:r>
                        </m:sub>
                      </m:sSub>
                      <m:r>
                        <a:rPr lang="en-IN" altLang="en-US" sz="2000" b="0" i="1" smtClean="0">
                          <a:solidFill>
                            <a:schemeClr val="accent2"/>
                          </a:solidFill>
                          <a:latin typeface="Cambria Math"/>
                        </a:rPr>
                        <m:t>−</m:t>
                      </m:r>
                      <m:sSub>
                        <m:sSubPr>
                          <m:ctrlPr>
                            <a:rPr lang="en-IN" altLang="en-US" sz="2000" b="0" i="1" smtClean="0">
                              <a:solidFill>
                                <a:schemeClr val="accent2"/>
                              </a:solidFill>
                              <a:latin typeface="Cambria Math" panose="02040503050406030204" pitchFamily="18" charset="0"/>
                            </a:rPr>
                          </m:ctrlPr>
                        </m:sSubPr>
                        <m:e>
                          <m:r>
                            <a:rPr lang="en-IN" altLang="en-US" sz="2000" b="0" i="1" smtClean="0">
                              <a:solidFill>
                                <a:schemeClr val="accent2"/>
                              </a:solidFill>
                              <a:latin typeface="Cambria Math"/>
                            </a:rPr>
                            <m:t>𝑁</m:t>
                          </m:r>
                        </m:e>
                        <m:sub>
                          <m:r>
                            <a:rPr lang="en-IN" altLang="en-US" sz="2000" b="0" i="1" smtClean="0">
                              <a:solidFill>
                                <a:schemeClr val="accent2"/>
                              </a:solidFill>
                              <a:latin typeface="Cambria Math"/>
                            </a:rPr>
                            <m:t>𝑟</m:t>
                          </m:r>
                        </m:sub>
                      </m:sSub>
                    </m:oMath>
                  </m:oMathPara>
                </a14:m>
                <a:endParaRPr lang="en-CA" altLang="en-US" sz="1800" i="1" dirty="0">
                  <a:solidFill>
                    <a:schemeClr val="accent2"/>
                  </a:solidFill>
                </a:endParaRPr>
              </a:p>
              <a:p>
                <a:pPr marL="33337" indent="0">
                  <a:buClrTx/>
                  <a:buNone/>
                </a:pPr>
                <a:r>
                  <a:rPr lang="en-CA" altLang="en-US" sz="1800" dirty="0"/>
                  <a:t>Where </a:t>
                </a:r>
                <a:r>
                  <a:rPr lang="en-CA" altLang="en-US" sz="1800" i="1" dirty="0" err="1"/>
                  <a:t>N</a:t>
                </a:r>
                <a:r>
                  <a:rPr lang="en-CA" altLang="en-US" sz="1800" i="1" baseline="-25000" dirty="0" err="1"/>
                  <a:t>slip</a:t>
                </a:r>
                <a:r>
                  <a:rPr lang="en-CA" altLang="en-US" sz="1800" dirty="0"/>
                  <a:t>= slip speed</a:t>
                </a:r>
              </a:p>
              <a:p>
                <a:pPr marL="33337" indent="0">
                  <a:buClrTx/>
                  <a:buNone/>
                </a:pPr>
                <a:r>
                  <a:rPr lang="en-CA" altLang="en-US" sz="1800" dirty="0"/>
                  <a:t>            </a:t>
                </a:r>
                <a:r>
                  <a:rPr lang="en-CA" altLang="en-US" sz="1800" i="1" dirty="0"/>
                  <a:t>N</a:t>
                </a:r>
                <a:r>
                  <a:rPr lang="en-CA" altLang="en-US" sz="1800" i="1" baseline="-25000" dirty="0"/>
                  <a:t>s</a:t>
                </a:r>
                <a:r>
                  <a:rPr lang="en-CA" altLang="en-US" sz="1800" dirty="0"/>
                  <a:t>= speed of the magnetic field</a:t>
                </a:r>
              </a:p>
              <a:p>
                <a:pPr marL="33337" indent="0">
                  <a:buClrTx/>
                  <a:buNone/>
                </a:pPr>
                <a:r>
                  <a:rPr lang="en-CA" altLang="en-US" sz="1800" dirty="0"/>
                  <a:t>            </a:t>
                </a:r>
                <a:r>
                  <a:rPr lang="en-CA" altLang="en-US" sz="1800" i="1" dirty="0" err="1"/>
                  <a:t>N</a:t>
                </a:r>
                <a:r>
                  <a:rPr lang="en-CA" altLang="en-US" sz="1800" i="1" baseline="-25000" dirty="0" err="1"/>
                  <a:t>r</a:t>
                </a:r>
                <a:r>
                  <a:rPr lang="en-CA" altLang="en-US" sz="1800" dirty="0"/>
                  <a:t>= mechanical shaft speed of the motor</a:t>
                </a:r>
                <a:endParaRPr lang="en-US" altLang="en-US" sz="1800" dirty="0"/>
              </a:p>
            </p:txBody>
          </p:sp>
        </mc:Choice>
        <mc:Fallback xmlns="">
          <p:sp>
            <p:nvSpPr>
              <p:cNvPr id="3" name="Rectangle 2"/>
              <p:cNvSpPr>
                <a:spLocks noGrp="1" noRot="1" noChangeAspect="1" noMove="1" noResize="1" noEditPoints="1" noAdjustHandles="1" noChangeArrowheads="1" noChangeShapeType="1" noTextEdit="1"/>
              </p:cNvSpPr>
              <p:nvPr/>
            </p:nvSpPr>
            <p:spPr bwMode="auto">
              <a:xfrm>
                <a:off x="195775" y="990600"/>
                <a:ext cx="8694737" cy="2419350"/>
              </a:xfrm>
              <a:prstGeom prst="rect">
                <a:avLst/>
              </a:prstGeom>
              <a:blipFill rotWithShape="1">
                <a:blip r:embed="rId3"/>
                <a:stretch>
                  <a:fillRect l="-421" t="-1263" r="-14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p:sp>
        <p:nvSpPr>
          <p:cNvPr id="4" name="Rectangle 3"/>
          <p:cNvSpPr>
            <a:spLocks noChangeArrowheads="1"/>
          </p:cNvSpPr>
          <p:nvPr/>
        </p:nvSpPr>
        <p:spPr bwMode="auto">
          <a:xfrm>
            <a:off x="-346075" y="3130550"/>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3366FF"/>
                </a:solidFill>
                <a:miter lim="800000"/>
                <a:headEnd type="none" w="med" len="lg"/>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en-US"/>
            </a:defPPr>
            <a:lvl1pPr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1pPr>
            <a:lvl2pPr marL="4572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2pPr>
            <a:lvl3pPr marL="9144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3pPr>
            <a:lvl4pPr marL="13716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4pPr>
            <a:lvl5pPr marL="18288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5pPr>
            <a:lvl6pPr marL="2286000" algn="l" defTabSz="914400" rtl="0" eaLnBrk="1" latinLnBrk="0" hangingPunct="1">
              <a:defRPr kern="1200">
                <a:solidFill>
                  <a:schemeClr val="tx1"/>
                </a:solidFill>
                <a:latin typeface="Times New Roman" pitchFamily="18" charset="0"/>
                <a:ea typeface="+mn-ea"/>
                <a:cs typeface="Arial" charset="0"/>
              </a:defRPr>
            </a:lvl6pPr>
            <a:lvl7pPr marL="2743200" algn="l" defTabSz="914400" rtl="0" eaLnBrk="1" latinLnBrk="0" hangingPunct="1">
              <a:defRPr kern="1200">
                <a:solidFill>
                  <a:schemeClr val="tx1"/>
                </a:solidFill>
                <a:latin typeface="Times New Roman" pitchFamily="18" charset="0"/>
                <a:ea typeface="+mn-ea"/>
                <a:cs typeface="Arial" charset="0"/>
              </a:defRPr>
            </a:lvl7pPr>
            <a:lvl8pPr marL="3200400" algn="l" defTabSz="914400" rtl="0" eaLnBrk="1" latinLnBrk="0" hangingPunct="1">
              <a:defRPr kern="1200">
                <a:solidFill>
                  <a:schemeClr val="tx1"/>
                </a:solidFill>
                <a:latin typeface="Times New Roman" pitchFamily="18" charset="0"/>
                <a:ea typeface="+mn-ea"/>
                <a:cs typeface="Arial" charset="0"/>
              </a:defRPr>
            </a:lvl8pPr>
            <a:lvl9pPr marL="3657600" algn="l" defTabSz="914400" rtl="0" eaLnBrk="1" latinLnBrk="0" hangingPunct="1">
              <a:defRPr kern="1200">
                <a:solidFill>
                  <a:schemeClr val="tx1"/>
                </a:solidFill>
                <a:latin typeface="Times New Roman" pitchFamily="18" charset="0"/>
                <a:ea typeface="+mn-ea"/>
                <a:cs typeface="Arial" charset="0"/>
              </a:defRPr>
            </a:lvl9pPr>
          </a:lstStyle>
          <a:p>
            <a:endParaRPr lang="en-IN"/>
          </a:p>
        </p:txBody>
      </p:sp>
      <p:sp>
        <p:nvSpPr>
          <p:cNvPr id="6" name="Rectangle 5"/>
          <p:cNvSpPr>
            <a:spLocks noChangeArrowheads="1"/>
          </p:cNvSpPr>
          <p:nvPr/>
        </p:nvSpPr>
        <p:spPr bwMode="auto">
          <a:xfrm>
            <a:off x="-346075" y="3130550"/>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3366FF"/>
                </a:solidFill>
                <a:miter lim="800000"/>
                <a:headEnd type="none" w="med" len="lg"/>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en-US"/>
            </a:defPPr>
            <a:lvl1pPr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1pPr>
            <a:lvl2pPr marL="4572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2pPr>
            <a:lvl3pPr marL="9144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3pPr>
            <a:lvl4pPr marL="13716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4pPr>
            <a:lvl5pPr marL="18288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5pPr>
            <a:lvl6pPr marL="2286000" algn="l" defTabSz="914400" rtl="0" eaLnBrk="1" latinLnBrk="0" hangingPunct="1">
              <a:defRPr kern="1200">
                <a:solidFill>
                  <a:schemeClr val="tx1"/>
                </a:solidFill>
                <a:latin typeface="Times New Roman" pitchFamily="18" charset="0"/>
                <a:ea typeface="+mn-ea"/>
                <a:cs typeface="Arial" charset="0"/>
              </a:defRPr>
            </a:lvl6pPr>
            <a:lvl7pPr marL="2743200" algn="l" defTabSz="914400" rtl="0" eaLnBrk="1" latinLnBrk="0" hangingPunct="1">
              <a:defRPr kern="1200">
                <a:solidFill>
                  <a:schemeClr val="tx1"/>
                </a:solidFill>
                <a:latin typeface="Times New Roman" pitchFamily="18" charset="0"/>
                <a:ea typeface="+mn-ea"/>
                <a:cs typeface="Arial" charset="0"/>
              </a:defRPr>
            </a:lvl7pPr>
            <a:lvl8pPr marL="3200400" algn="l" defTabSz="914400" rtl="0" eaLnBrk="1" latinLnBrk="0" hangingPunct="1">
              <a:defRPr kern="1200">
                <a:solidFill>
                  <a:schemeClr val="tx1"/>
                </a:solidFill>
                <a:latin typeface="Times New Roman" pitchFamily="18" charset="0"/>
                <a:ea typeface="+mn-ea"/>
                <a:cs typeface="Arial" charset="0"/>
              </a:defRPr>
            </a:lvl8pPr>
            <a:lvl9pPr marL="3657600" algn="l" defTabSz="914400" rtl="0" eaLnBrk="1" latinLnBrk="0" hangingPunct="1">
              <a:defRPr kern="1200">
                <a:solidFill>
                  <a:schemeClr val="tx1"/>
                </a:solidFill>
                <a:latin typeface="Times New Roman" pitchFamily="18" charset="0"/>
                <a:ea typeface="+mn-ea"/>
                <a:cs typeface="Arial" charset="0"/>
              </a:defRPr>
            </a:lvl9pPr>
          </a:lstStyle>
          <a:p>
            <a:endParaRPr lang="en-IN"/>
          </a:p>
        </p:txBody>
      </p:sp>
      <p:sp>
        <p:nvSpPr>
          <p:cNvPr id="7" name="Rectangle 6"/>
          <p:cNvSpPr>
            <a:spLocks noChangeArrowheads="1"/>
          </p:cNvSpPr>
          <p:nvPr/>
        </p:nvSpPr>
        <p:spPr bwMode="auto">
          <a:xfrm>
            <a:off x="-346075" y="3130550"/>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3366FF"/>
                </a:solidFill>
                <a:miter lim="800000"/>
                <a:headEnd type="none" w="med" len="lg"/>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en-US"/>
            </a:defPPr>
            <a:lvl1pPr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1pPr>
            <a:lvl2pPr marL="4572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2pPr>
            <a:lvl3pPr marL="9144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3pPr>
            <a:lvl4pPr marL="13716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4pPr>
            <a:lvl5pPr marL="18288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5pPr>
            <a:lvl6pPr marL="2286000" algn="l" defTabSz="914400" rtl="0" eaLnBrk="1" latinLnBrk="0" hangingPunct="1">
              <a:defRPr kern="1200">
                <a:solidFill>
                  <a:schemeClr val="tx1"/>
                </a:solidFill>
                <a:latin typeface="Times New Roman" pitchFamily="18" charset="0"/>
                <a:ea typeface="+mn-ea"/>
                <a:cs typeface="Arial" charset="0"/>
              </a:defRPr>
            </a:lvl6pPr>
            <a:lvl7pPr marL="2743200" algn="l" defTabSz="914400" rtl="0" eaLnBrk="1" latinLnBrk="0" hangingPunct="1">
              <a:defRPr kern="1200">
                <a:solidFill>
                  <a:schemeClr val="tx1"/>
                </a:solidFill>
                <a:latin typeface="Times New Roman" pitchFamily="18" charset="0"/>
                <a:ea typeface="+mn-ea"/>
                <a:cs typeface="Arial" charset="0"/>
              </a:defRPr>
            </a:lvl7pPr>
            <a:lvl8pPr marL="3200400" algn="l" defTabSz="914400" rtl="0" eaLnBrk="1" latinLnBrk="0" hangingPunct="1">
              <a:defRPr kern="1200">
                <a:solidFill>
                  <a:schemeClr val="tx1"/>
                </a:solidFill>
                <a:latin typeface="Times New Roman" pitchFamily="18" charset="0"/>
                <a:ea typeface="+mn-ea"/>
                <a:cs typeface="Arial" charset="0"/>
              </a:defRPr>
            </a:lvl8pPr>
            <a:lvl9pPr marL="3657600" algn="l" defTabSz="914400" rtl="0" eaLnBrk="1" latinLnBrk="0" hangingPunct="1">
              <a:defRPr kern="1200">
                <a:solidFill>
                  <a:schemeClr val="tx1"/>
                </a:solidFill>
                <a:latin typeface="Times New Roman" pitchFamily="18" charset="0"/>
                <a:ea typeface="+mn-ea"/>
                <a:cs typeface="Arial" charset="0"/>
              </a:defRPr>
            </a:lvl9pPr>
          </a:lstStyle>
          <a:p>
            <a:endParaRPr lang="en-IN"/>
          </a:p>
        </p:txBody>
      </p:sp>
      <p:sp>
        <p:nvSpPr>
          <p:cNvPr id="8" name="Rectangle 7"/>
          <p:cNvSpPr>
            <a:spLocks noChangeArrowheads="1"/>
          </p:cNvSpPr>
          <p:nvPr/>
        </p:nvSpPr>
        <p:spPr bwMode="auto">
          <a:xfrm>
            <a:off x="-346075" y="3135312"/>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3366FF"/>
                </a:solidFill>
                <a:miter lim="800000"/>
                <a:headEnd type="none" w="med" len="lg"/>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en-US"/>
            </a:defPPr>
            <a:lvl1pPr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1pPr>
            <a:lvl2pPr marL="4572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2pPr>
            <a:lvl3pPr marL="9144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3pPr>
            <a:lvl4pPr marL="13716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4pPr>
            <a:lvl5pPr marL="18288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5pPr>
            <a:lvl6pPr marL="2286000" algn="l" defTabSz="914400" rtl="0" eaLnBrk="1" latinLnBrk="0" hangingPunct="1">
              <a:defRPr kern="1200">
                <a:solidFill>
                  <a:schemeClr val="tx1"/>
                </a:solidFill>
                <a:latin typeface="Times New Roman" pitchFamily="18" charset="0"/>
                <a:ea typeface="+mn-ea"/>
                <a:cs typeface="Arial" charset="0"/>
              </a:defRPr>
            </a:lvl6pPr>
            <a:lvl7pPr marL="2743200" algn="l" defTabSz="914400" rtl="0" eaLnBrk="1" latinLnBrk="0" hangingPunct="1">
              <a:defRPr kern="1200">
                <a:solidFill>
                  <a:schemeClr val="tx1"/>
                </a:solidFill>
                <a:latin typeface="Times New Roman" pitchFamily="18" charset="0"/>
                <a:ea typeface="+mn-ea"/>
                <a:cs typeface="Arial" charset="0"/>
              </a:defRPr>
            </a:lvl7pPr>
            <a:lvl8pPr marL="3200400" algn="l" defTabSz="914400" rtl="0" eaLnBrk="1" latinLnBrk="0" hangingPunct="1">
              <a:defRPr kern="1200">
                <a:solidFill>
                  <a:schemeClr val="tx1"/>
                </a:solidFill>
                <a:latin typeface="Times New Roman" pitchFamily="18" charset="0"/>
                <a:ea typeface="+mn-ea"/>
                <a:cs typeface="Arial" charset="0"/>
              </a:defRPr>
            </a:lvl8pPr>
            <a:lvl9pPr marL="3657600" algn="l" defTabSz="914400" rtl="0" eaLnBrk="1" latinLnBrk="0" hangingPunct="1">
              <a:defRPr kern="1200">
                <a:solidFill>
                  <a:schemeClr val="tx1"/>
                </a:solidFill>
                <a:latin typeface="Times New Roman" pitchFamily="18" charset="0"/>
                <a:ea typeface="+mn-ea"/>
                <a:cs typeface="Arial" charset="0"/>
              </a:defRPr>
            </a:lvl9pPr>
          </a:lstStyle>
          <a:p>
            <a:endParaRPr lang="en-IN"/>
          </a:p>
        </p:txBody>
      </p:sp>
      <p:sp>
        <p:nvSpPr>
          <p:cNvPr id="9" name="Rectangle 8"/>
          <p:cNvSpPr/>
          <p:nvPr/>
        </p:nvSpPr>
        <p:spPr>
          <a:xfrm>
            <a:off x="316070" y="4724400"/>
            <a:ext cx="8534399" cy="1892826"/>
          </a:xfrm>
          <a:prstGeom prst="rect">
            <a:avLst/>
          </a:prstGeom>
        </p:spPr>
        <p:txBody>
          <a:bodyPr wrap="square">
            <a:spAutoFit/>
          </a:bodyPr>
          <a:lstStyle/>
          <a:p>
            <a:pPr>
              <a:spcBef>
                <a:spcPct val="50000"/>
              </a:spcBef>
            </a:pPr>
            <a:r>
              <a:rPr lang="en-CA" altLang="en-US" dirty="0"/>
              <a:t>Where </a:t>
            </a:r>
            <a:r>
              <a:rPr lang="en-CA" altLang="en-US" i="1" dirty="0"/>
              <a:t>s </a:t>
            </a:r>
            <a:r>
              <a:rPr lang="en-CA" altLang="en-US" dirty="0"/>
              <a:t>is the </a:t>
            </a:r>
            <a:r>
              <a:rPr lang="en-CA" altLang="en-US" i="1" dirty="0"/>
              <a:t>slip</a:t>
            </a:r>
            <a:endParaRPr lang="en-CA" altLang="en-US" dirty="0"/>
          </a:p>
          <a:p>
            <a:pPr>
              <a:spcBef>
                <a:spcPct val="50000"/>
              </a:spcBef>
            </a:pPr>
            <a:r>
              <a:rPr lang="en-CA" altLang="en-US" dirty="0"/>
              <a:t>Note: if the rotor runs at synchronous speed:      </a:t>
            </a:r>
            <a:r>
              <a:rPr lang="en-CA" altLang="en-US" i="1" dirty="0"/>
              <a:t>s</a:t>
            </a:r>
            <a:r>
              <a:rPr lang="en-CA" altLang="en-US" dirty="0"/>
              <a:t> = 0</a:t>
            </a:r>
          </a:p>
          <a:p>
            <a:pPr>
              <a:spcBef>
                <a:spcPct val="50000"/>
              </a:spcBef>
            </a:pPr>
            <a:r>
              <a:rPr lang="en-CA" altLang="en-US" dirty="0"/>
              <a:t>           if the rotor is stationary:     </a:t>
            </a:r>
            <a:r>
              <a:rPr lang="en-CA" altLang="en-US" i="1" dirty="0"/>
              <a:t>s = </a:t>
            </a:r>
            <a:r>
              <a:rPr lang="en-CA" altLang="en-US" dirty="0"/>
              <a:t>1</a:t>
            </a:r>
          </a:p>
          <a:p>
            <a:pPr marL="285750" indent="-285750">
              <a:spcBef>
                <a:spcPct val="50000"/>
              </a:spcBef>
              <a:buFont typeface="Arial" panose="020B0604020202020204" pitchFamily="34" charset="0"/>
              <a:buChar char="•"/>
            </a:pPr>
            <a:r>
              <a:rPr lang="en-CA" altLang="en-US" dirty="0"/>
              <a:t>Slip may be expressed as a </a:t>
            </a:r>
            <a:r>
              <a:rPr lang="en-CA" altLang="en-US" dirty="0">
                <a:solidFill>
                  <a:schemeClr val="hlink"/>
                </a:solidFill>
              </a:rPr>
              <a:t>percentage</a:t>
            </a:r>
            <a:r>
              <a:rPr lang="en-CA" altLang="en-US" dirty="0"/>
              <a:t> by multiplying the above eq. by 100, notice that the slip is a ratio and doesn’t have units</a:t>
            </a:r>
            <a:endParaRPr lang="en-US" altLang="en-US" dirty="0"/>
          </a:p>
        </p:txBody>
      </p:sp>
      <p:sp>
        <p:nvSpPr>
          <p:cNvPr id="10" name="Rectangle 9"/>
          <p:cNvSpPr/>
          <p:nvPr/>
        </p:nvSpPr>
        <p:spPr>
          <a:xfrm>
            <a:off x="269178" y="3613666"/>
            <a:ext cx="1380506" cy="461665"/>
          </a:xfrm>
          <a:prstGeom prst="rect">
            <a:avLst/>
          </a:prstGeom>
        </p:spPr>
        <p:txBody>
          <a:bodyPr wrap="none">
            <a:spAutoFit/>
          </a:bodyPr>
          <a:lstStyle/>
          <a:p>
            <a:r>
              <a:rPr lang="en-IN" sz="2400" b="1" dirty="0"/>
              <a:t>The Slip:</a:t>
            </a:r>
          </a:p>
        </p:txBody>
      </p:sp>
      <mc:AlternateContent xmlns:mc="http://schemas.openxmlformats.org/markup-compatibility/2006" xmlns:a14="http://schemas.microsoft.com/office/drawing/2010/main">
        <mc:Choice Requires="a14">
          <p:sp>
            <p:nvSpPr>
              <p:cNvPr id="11" name="TextBox 10"/>
              <p:cNvSpPr txBox="1"/>
              <p:nvPr/>
            </p:nvSpPr>
            <p:spPr>
              <a:xfrm>
                <a:off x="3122867" y="3890665"/>
                <a:ext cx="1918026" cy="8461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a:rPr>
                        <m:t>𝑠</m:t>
                      </m:r>
                      <m:r>
                        <a:rPr lang="en-IN" sz="2400" b="0" i="1" smtClean="0">
                          <a:latin typeface="Cambria Math"/>
                        </a:rPr>
                        <m:t>= </m:t>
                      </m:r>
                      <m:f>
                        <m:fPr>
                          <m:ctrlPr>
                            <a:rPr lang="en-IN" sz="2400" b="0" i="1" smtClean="0">
                              <a:latin typeface="Cambria Math" panose="02040503050406030204" pitchFamily="18" charset="0"/>
                            </a:rPr>
                          </m:ctrlPr>
                        </m:fPr>
                        <m:num>
                          <m:sSub>
                            <m:sSubPr>
                              <m:ctrlPr>
                                <a:rPr lang="en-IN" sz="2400" b="0" i="1" smtClean="0">
                                  <a:latin typeface="Cambria Math" panose="02040503050406030204" pitchFamily="18" charset="0"/>
                                </a:rPr>
                              </m:ctrlPr>
                            </m:sSubPr>
                            <m:e>
                              <m:r>
                                <a:rPr lang="en-IN" sz="2400" b="0" i="1" smtClean="0">
                                  <a:latin typeface="Cambria Math"/>
                                </a:rPr>
                                <m:t>𝑁</m:t>
                              </m:r>
                            </m:e>
                            <m:sub>
                              <m:r>
                                <a:rPr lang="en-IN" sz="2400" b="0" i="1" smtClean="0">
                                  <a:latin typeface="Cambria Math"/>
                                </a:rPr>
                                <m:t>𝑠</m:t>
                              </m:r>
                            </m:sub>
                          </m:sSub>
                          <m:r>
                            <a:rPr lang="en-IN" sz="2400" b="0" i="1" smtClean="0">
                              <a:latin typeface="Cambria Math"/>
                            </a:rPr>
                            <m:t>−</m:t>
                          </m:r>
                          <m:sSub>
                            <m:sSubPr>
                              <m:ctrlPr>
                                <a:rPr lang="en-IN" sz="2400" b="0" i="1" smtClean="0">
                                  <a:latin typeface="Cambria Math" panose="02040503050406030204" pitchFamily="18" charset="0"/>
                                </a:rPr>
                              </m:ctrlPr>
                            </m:sSubPr>
                            <m:e>
                              <m:r>
                                <a:rPr lang="en-IN" sz="2400" b="0" i="1" smtClean="0">
                                  <a:latin typeface="Cambria Math"/>
                                </a:rPr>
                                <m:t>𝑁</m:t>
                              </m:r>
                            </m:e>
                            <m:sub>
                              <m:r>
                                <a:rPr lang="en-IN" sz="2400" b="0" i="1" smtClean="0">
                                  <a:latin typeface="Cambria Math"/>
                                </a:rPr>
                                <m:t>𝑟</m:t>
                              </m:r>
                            </m:sub>
                          </m:sSub>
                        </m:num>
                        <m:den>
                          <m:sSub>
                            <m:sSubPr>
                              <m:ctrlPr>
                                <a:rPr lang="en-IN" sz="2400" b="0" i="1" smtClean="0">
                                  <a:latin typeface="Cambria Math" panose="02040503050406030204" pitchFamily="18" charset="0"/>
                                </a:rPr>
                              </m:ctrlPr>
                            </m:sSubPr>
                            <m:e>
                              <m:r>
                                <a:rPr lang="en-IN" sz="2400" b="0" i="1" smtClean="0">
                                  <a:latin typeface="Cambria Math"/>
                                </a:rPr>
                                <m:t>𝑁</m:t>
                              </m:r>
                            </m:e>
                            <m:sub>
                              <m:r>
                                <a:rPr lang="en-IN" sz="2400" b="0" i="1" smtClean="0">
                                  <a:latin typeface="Cambria Math"/>
                                </a:rPr>
                                <m:t>𝑠</m:t>
                              </m:r>
                            </m:sub>
                          </m:sSub>
                        </m:den>
                      </m:f>
                    </m:oMath>
                  </m:oMathPara>
                </a14:m>
                <a:endParaRPr lang="en-IN"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3122867" y="3890665"/>
                <a:ext cx="1918026" cy="846194"/>
              </a:xfrm>
              <a:prstGeom prst="rect">
                <a:avLst/>
              </a:prstGeom>
              <a:blipFill rotWithShape="1">
                <a:blip r:embed="rId4"/>
                <a:stretch>
                  <a:fillRect/>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1624320" y="165600"/>
              <a:ext cx="7521840" cy="5837040"/>
            </p14:xfrm>
          </p:contentPart>
        </mc:Choice>
        <mc:Fallback xmlns="">
          <p:pic>
            <p:nvPicPr>
              <p:cNvPr id="5" name="Ink 4"/>
              <p:cNvPicPr/>
              <p:nvPr/>
            </p:nvPicPr>
            <p:blipFill>
              <a:blip r:embed="rId6"/>
              <a:stretch>
                <a:fillRect/>
              </a:stretch>
            </p:blipFill>
            <p:spPr>
              <a:xfrm>
                <a:off x="1612440" y="151200"/>
                <a:ext cx="7541640" cy="5863320"/>
              </a:xfrm>
              <a:prstGeom prst="rect">
                <a:avLst/>
              </a:prstGeom>
            </p:spPr>
          </p:pic>
        </mc:Fallback>
      </mc:AlternateContent>
    </p:spTree>
    <p:extLst>
      <p:ext uri="{BB962C8B-B14F-4D97-AF65-F5344CB8AC3E}">
        <p14:creationId xmlns:p14="http://schemas.microsoft.com/office/powerpoint/2010/main" val="2972033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71600" y="228599"/>
            <a:ext cx="6849952" cy="646331"/>
          </a:xfrm>
          <a:prstGeom prst="rect">
            <a:avLst/>
          </a:prstGeom>
        </p:spPr>
        <p:txBody>
          <a:bodyPr wrap="none">
            <a:spAutoFit/>
          </a:bodyPr>
          <a:lstStyle/>
          <a:p>
            <a:r>
              <a:rPr lang="en-IN" sz="3600" b="1" dirty="0"/>
              <a:t>Single Phase Induction Motors</a:t>
            </a:r>
          </a:p>
        </p:txBody>
      </p:sp>
      <p:sp>
        <p:nvSpPr>
          <p:cNvPr id="3" name="Rectangle 2"/>
          <p:cNvSpPr/>
          <p:nvPr/>
        </p:nvSpPr>
        <p:spPr>
          <a:xfrm>
            <a:off x="228600" y="903292"/>
            <a:ext cx="8686800" cy="5493812"/>
          </a:xfrm>
          <a:prstGeom prst="rect">
            <a:avLst/>
          </a:prstGeom>
        </p:spPr>
        <p:txBody>
          <a:bodyPr wrap="square">
            <a:spAutoFit/>
          </a:bodyPr>
          <a:lstStyle/>
          <a:p>
            <a:pPr marL="285750" indent="-285750">
              <a:lnSpc>
                <a:spcPct val="150000"/>
              </a:lnSpc>
              <a:buFont typeface="Wingdings" panose="05000000000000000000" pitchFamily="2" charset="2"/>
              <a:buChar char="ü"/>
            </a:pPr>
            <a:r>
              <a:rPr lang="en-IN" dirty="0"/>
              <a:t>The rotor in single phase </a:t>
            </a:r>
            <a:r>
              <a:rPr lang="en-IN" dirty="0">
                <a:hlinkClick r:id="rId3" tooltip="Induction Motor"/>
              </a:rPr>
              <a:t>induction motor</a:t>
            </a:r>
            <a:r>
              <a:rPr lang="en-IN" dirty="0"/>
              <a:t> is of squirrel cage rotor type.</a:t>
            </a:r>
          </a:p>
          <a:p>
            <a:pPr marL="285750" indent="-285750">
              <a:lnSpc>
                <a:spcPct val="150000"/>
              </a:lnSpc>
              <a:buFont typeface="Wingdings" panose="05000000000000000000" pitchFamily="2" charset="2"/>
              <a:buChar char="ü"/>
            </a:pPr>
            <a:r>
              <a:rPr lang="en-IN" dirty="0"/>
              <a:t>The </a:t>
            </a:r>
            <a:r>
              <a:rPr lang="en-IN" b="1" dirty="0"/>
              <a:t>construction of single phase induction motor</a:t>
            </a:r>
            <a:r>
              <a:rPr lang="en-IN" dirty="0"/>
              <a:t> is almost similar to the squirrel cage three phase motor except that in case of </a:t>
            </a:r>
            <a:r>
              <a:rPr lang="en-IN" dirty="0">
                <a:hlinkClick r:id="rId3" tooltip="Induction Motor"/>
              </a:rPr>
              <a:t>asynchronous motor</a:t>
            </a:r>
            <a:r>
              <a:rPr lang="en-IN" dirty="0"/>
              <a:t> the stator have two windings instead of one as compare to the single stator winding in </a:t>
            </a:r>
            <a:r>
              <a:rPr lang="en-IN" dirty="0">
                <a:hlinkClick r:id="rId4"/>
              </a:rPr>
              <a:t>three phase induction motor</a:t>
            </a:r>
            <a:r>
              <a:rPr lang="en-IN" dirty="0"/>
              <a:t>. </a:t>
            </a:r>
          </a:p>
          <a:p>
            <a:pPr marL="285750" indent="-285750">
              <a:lnSpc>
                <a:spcPct val="150000"/>
              </a:lnSpc>
              <a:buFont typeface="Wingdings" panose="05000000000000000000" pitchFamily="2" charset="2"/>
              <a:buChar char="ü"/>
            </a:pPr>
            <a:r>
              <a:rPr lang="en-US" dirty="0"/>
              <a:t>Due to the stator winding is fed from a single-phase supply, the flux in the air gap is </a:t>
            </a:r>
            <a:r>
              <a:rPr lang="en-US" b="1" dirty="0"/>
              <a:t>alternating</a:t>
            </a:r>
            <a:r>
              <a:rPr lang="en-US" dirty="0"/>
              <a:t> only, not a synchronously rotating one produced by a poly-phase (may be two- or three-) winding in the stator of IM. </a:t>
            </a:r>
          </a:p>
          <a:p>
            <a:pPr marL="285750" indent="-285750">
              <a:lnSpc>
                <a:spcPct val="150000"/>
              </a:lnSpc>
              <a:buFont typeface="Wingdings" panose="05000000000000000000" pitchFamily="2" charset="2"/>
              <a:buChar char="ü"/>
            </a:pPr>
            <a:r>
              <a:rPr lang="en-US" dirty="0"/>
              <a:t>This type of alternating field cannot produce a torque , if </a:t>
            </a:r>
            <a:r>
              <a:rPr lang="en-IN" dirty="0"/>
              <a:t>the rotor is stationery.</a:t>
            </a:r>
          </a:p>
          <a:p>
            <a:pPr marL="285750" indent="-285750">
              <a:lnSpc>
                <a:spcPct val="150000"/>
              </a:lnSpc>
              <a:buFont typeface="Wingdings" panose="05000000000000000000" pitchFamily="2" charset="2"/>
              <a:buChar char="ü"/>
            </a:pPr>
            <a:r>
              <a:rPr lang="en-US" dirty="0"/>
              <a:t>So, a single-phase IM is not self-starting, unlike a three-phase one. </a:t>
            </a:r>
          </a:p>
          <a:p>
            <a:pPr marL="285750" indent="-285750">
              <a:lnSpc>
                <a:spcPct val="150000"/>
              </a:lnSpc>
              <a:buFont typeface="Wingdings" panose="05000000000000000000" pitchFamily="2" charset="2"/>
              <a:buChar char="ü"/>
            </a:pPr>
            <a:r>
              <a:rPr lang="en-US" dirty="0"/>
              <a:t>However, if the rotor is initially given some torque in either direction, then immediately a torque is produced in the motor.</a:t>
            </a:r>
            <a:endParaRPr lang="en-IN" dirty="0"/>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469080" y="4320"/>
              <a:ext cx="6406200" cy="5848200"/>
            </p14:xfrm>
          </p:contentPart>
        </mc:Choice>
        <mc:Fallback xmlns="">
          <p:pic>
            <p:nvPicPr>
              <p:cNvPr id="4" name="Ink 3"/>
              <p:cNvPicPr/>
              <p:nvPr/>
            </p:nvPicPr>
            <p:blipFill>
              <a:blip r:embed="rId6"/>
              <a:stretch>
                <a:fillRect/>
              </a:stretch>
            </p:blipFill>
            <p:spPr>
              <a:xfrm>
                <a:off x="457920" y="-8280"/>
                <a:ext cx="6429600" cy="5873760"/>
              </a:xfrm>
              <a:prstGeom prst="rect">
                <a:avLst/>
              </a:prstGeom>
            </p:spPr>
          </p:pic>
        </mc:Fallback>
      </mc:AlternateContent>
    </p:spTree>
    <p:extLst>
      <p:ext uri="{BB962C8B-B14F-4D97-AF65-F5344CB8AC3E}">
        <p14:creationId xmlns:p14="http://schemas.microsoft.com/office/powerpoint/2010/main" val="1135017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28600"/>
            <a:ext cx="8610600" cy="400110"/>
          </a:xfrm>
          <a:prstGeom prst="rect">
            <a:avLst/>
          </a:prstGeom>
        </p:spPr>
        <p:txBody>
          <a:bodyPr wrap="square">
            <a:spAutoFit/>
          </a:bodyPr>
          <a:lstStyle/>
          <a:p>
            <a:r>
              <a:rPr lang="en-US" sz="2000" b="1" dirty="0"/>
              <a:t>Why Single Phase Induction Motor is not Self Starting?</a:t>
            </a:r>
            <a:endParaRPr lang="en-IN" sz="2000" dirty="0"/>
          </a:p>
        </p:txBody>
      </p:sp>
      <mc:AlternateContent xmlns:mc="http://schemas.openxmlformats.org/markup-compatibility/2006" xmlns:a14="http://schemas.microsoft.com/office/drawing/2010/main">
        <mc:Choice Requires="a14">
          <p:sp>
            <p:nvSpPr>
              <p:cNvPr id="3" name="Rectangle 2"/>
              <p:cNvSpPr/>
              <p:nvPr/>
            </p:nvSpPr>
            <p:spPr>
              <a:xfrm>
                <a:off x="228600" y="714023"/>
                <a:ext cx="8763000" cy="5991577"/>
              </a:xfrm>
              <a:prstGeom prst="rect">
                <a:avLst/>
              </a:prstGeom>
            </p:spPr>
            <p:txBody>
              <a:bodyPr wrap="square">
                <a:spAutoFit/>
              </a:bodyPr>
              <a:lstStyle/>
              <a:p>
                <a:pPr marL="285750" indent="-285750">
                  <a:buFont typeface="Wingdings" panose="05000000000000000000" pitchFamily="2" charset="2"/>
                  <a:buChar char="ü"/>
                </a:pPr>
                <a:r>
                  <a:rPr lang="en-IN" dirty="0"/>
                  <a:t>According to the </a:t>
                </a:r>
                <a:r>
                  <a:rPr lang="en-IN" b="1" dirty="0"/>
                  <a:t>Double Field Revolving Theory (DFRT)</a:t>
                </a:r>
                <a:r>
                  <a:rPr lang="en-IN" dirty="0"/>
                  <a:t>, </a:t>
                </a:r>
                <a:r>
                  <a:rPr lang="en-US" dirty="0"/>
                  <a:t>any alternating quantity can be resolved into two components, each component have magnitude equal to the half of the maximum magnitude of the alternating quantity and both these component rotates with synchronous speed in opposite direction to each other.</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For example – the alternating or pulsating flux, </a:t>
                </a:r>
                <a14:m>
                  <m:oMath xmlns:m="http://schemas.openxmlformats.org/officeDocument/2006/math">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oMath>
                </a14:m>
                <a:r>
                  <a:rPr lang="en-US" dirty="0"/>
                  <a:t> is produced in stator of IM, from </a:t>
                </a:r>
                <a:r>
                  <a:rPr lang="en-US" b="1" dirty="0"/>
                  <a:t>DFRT</a:t>
                </a:r>
                <a:r>
                  <a:rPr lang="en-US" dirty="0"/>
                  <a:t> it can be resolved into two components of magnitude </a:t>
                </a:r>
                <a14:m>
                  <m:oMath xmlns:m="http://schemas.openxmlformats.org/officeDocument/2006/math">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num>
                      <m:den>
                        <m:r>
                          <a:rPr lang="en-IN" i="1">
                            <a:latin typeface="Cambria Math"/>
                          </a:rPr>
                          <m:t>2</m:t>
                        </m:r>
                      </m:den>
                    </m:f>
                  </m:oMath>
                </a14:m>
                <a:r>
                  <a:rPr lang="en-US" dirty="0"/>
                  <a:t> and they will rotate in opposite direction to each other with synchronous speed. </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The resultant of these two component of flux at any instant of time, gives the value of instantaneous stator flux at that particular instant.</a:t>
                </a:r>
              </a:p>
              <a:p>
                <a:pPr/>
                <a14:m>
                  <m:oMathPara xmlns:m="http://schemas.openxmlformats.org/officeDocument/2006/math">
                    <m:oMathParaPr>
                      <m:jc m:val="centerGroup"/>
                    </m:oMathParaPr>
                    <m:oMath xmlns:m="http://schemas.openxmlformats.org/officeDocument/2006/math">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r>
                        <a:rPr lang="en-IN" b="0" i="1" smtClean="0">
                          <a:latin typeface="Cambria Math"/>
                        </a:rPr>
                        <m:t>=</m:t>
                      </m:r>
                      <m:sSub>
                        <m:sSubPr>
                          <m:ctrlPr>
                            <a:rPr lang="en-IN" i="1">
                              <a:latin typeface="Cambria Math" panose="02040503050406030204" pitchFamily="18" charset="0"/>
                            </a:rPr>
                          </m:ctrlPr>
                        </m:sSubPr>
                        <m:e>
                          <m:r>
                            <a:rPr lang="en-IN" i="1">
                              <a:latin typeface="Cambria Math"/>
                              <a:ea typeface="Cambria Math"/>
                            </a:rPr>
                            <m:t>𝜙</m:t>
                          </m:r>
                        </m:e>
                        <m:sub>
                          <m:r>
                            <a:rPr lang="en-IN" b="0" i="1" smtClean="0">
                              <a:latin typeface="Cambria Math"/>
                              <a:ea typeface="Cambria Math"/>
                            </a:rPr>
                            <m:t>𝑓</m:t>
                          </m:r>
                        </m:sub>
                      </m:sSub>
                      <m:r>
                        <a:rPr lang="en-IN" b="0" i="1" smtClean="0">
                          <a:latin typeface="Cambria Math"/>
                        </a:rPr>
                        <m:t>+</m:t>
                      </m:r>
                      <m:sSub>
                        <m:sSubPr>
                          <m:ctrlPr>
                            <a:rPr lang="en-IN" i="1">
                              <a:latin typeface="Cambria Math" panose="02040503050406030204" pitchFamily="18" charset="0"/>
                            </a:rPr>
                          </m:ctrlPr>
                        </m:sSubPr>
                        <m:e>
                          <m:r>
                            <a:rPr lang="en-IN" i="1">
                              <a:latin typeface="Cambria Math"/>
                              <a:ea typeface="Cambria Math"/>
                            </a:rPr>
                            <m:t>𝜙</m:t>
                          </m:r>
                        </m:e>
                        <m:sub>
                          <m:r>
                            <a:rPr lang="en-IN" b="0" i="1" smtClean="0">
                              <a:latin typeface="Cambria Math"/>
                              <a:ea typeface="Cambria Math"/>
                            </a:rPr>
                            <m:t>𝑏</m:t>
                          </m:r>
                        </m:sub>
                      </m:sSub>
                    </m:oMath>
                  </m:oMathPara>
                </a14:m>
                <a:endParaRPr lang="en-IN"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ea typeface="Cambria Math"/>
                            </a:rPr>
                            <m:t>𝑓</m:t>
                          </m:r>
                        </m:sub>
                      </m:sSub>
                      <m:r>
                        <a:rPr lang="en-IN" b="0" i="1" smtClean="0">
                          <a:latin typeface="Cambria Math"/>
                          <a:ea typeface="Cambria Math"/>
                        </a:rPr>
                        <m:t>=</m:t>
                      </m:r>
                      <m:f>
                        <m:fPr>
                          <m:ctrlPr>
                            <a:rPr lang="en-IN" b="0" i="1" smtClean="0">
                              <a:latin typeface="Cambria Math" panose="02040503050406030204" pitchFamily="18" charset="0"/>
                            </a:rPr>
                          </m:ctrlPr>
                        </m:fPr>
                        <m:num>
                          <m:sSub>
                            <m:sSubPr>
                              <m:ctrlPr>
                                <a:rPr lang="en-IN" i="1" smtClean="0">
                                  <a:latin typeface="Cambria Math" panose="02040503050406030204" pitchFamily="18" charset="0"/>
                                </a:rPr>
                              </m:ctrlPr>
                            </m:sSubPr>
                            <m:e>
                              <m:r>
                                <a:rPr lang="en-IN" i="1" smtClean="0">
                                  <a:latin typeface="Cambria Math"/>
                                  <a:ea typeface="Cambria Math"/>
                                </a:rPr>
                                <m:t>𝜙</m:t>
                              </m:r>
                            </m:e>
                            <m:sub>
                              <m:r>
                                <a:rPr lang="en-IN" b="0" i="1" smtClean="0">
                                  <a:latin typeface="Cambria Math"/>
                                </a:rPr>
                                <m:t>𝑚</m:t>
                              </m:r>
                            </m:sub>
                          </m:sSub>
                        </m:num>
                        <m:den>
                          <m:r>
                            <a:rPr lang="en-IN" b="0" i="1" smtClean="0">
                              <a:latin typeface="Cambria Math"/>
                            </a:rPr>
                            <m:t>2</m:t>
                          </m:r>
                        </m:den>
                      </m:f>
                      <m:r>
                        <a:rPr lang="en-IN" b="0" i="1" smtClean="0">
                          <a:latin typeface="Cambria Math"/>
                        </a:rPr>
                        <m:t>−</m:t>
                      </m:r>
                      <m:r>
                        <a:rPr lang="en-IN" b="0" i="1" smtClean="0">
                          <a:latin typeface="Cambria Math"/>
                        </a:rPr>
                        <m:t>𝑓𝑜𝑟𝑤𝑎𝑟𝑑</m:t>
                      </m:r>
                      <m:r>
                        <a:rPr lang="en-IN" b="0" i="1" smtClean="0">
                          <a:latin typeface="Cambria Math"/>
                        </a:rPr>
                        <m:t> </m:t>
                      </m:r>
                      <m:r>
                        <a:rPr lang="en-IN" b="0" i="1" smtClean="0">
                          <a:latin typeface="Cambria Math"/>
                        </a:rPr>
                        <m:t>𝑐𝑜𝑚𝑝𝑜𝑛𝑒𝑛𝑡</m:t>
                      </m:r>
                      <m:r>
                        <a:rPr lang="en-IN" b="0" i="1" smtClean="0">
                          <a:latin typeface="Cambria Math"/>
                        </a:rPr>
                        <m:t> </m:t>
                      </m:r>
                      <m:r>
                        <a:rPr lang="en-IN" b="0" i="1" smtClean="0">
                          <a:latin typeface="Cambria Math"/>
                        </a:rPr>
                        <m:t>𝑜𝑓</m:t>
                      </m:r>
                      <m:r>
                        <a:rPr lang="en-IN" b="0" i="1" smtClean="0">
                          <a:latin typeface="Cambria Math"/>
                        </a:rPr>
                        <m:t> </m:t>
                      </m:r>
                      <m:r>
                        <a:rPr lang="en-IN" b="0" i="1" smtClean="0">
                          <a:latin typeface="Cambria Math"/>
                        </a:rPr>
                        <m:t>𝑓𝑙𝑢𝑥</m:t>
                      </m:r>
                    </m:oMath>
                  </m:oMathPara>
                </a14:m>
                <a:endParaRPr lang="en-IN" dirty="0"/>
              </a:p>
              <a:p>
                <a:pPr/>
                <a14:m>
                  <m:oMathPara xmlns:m="http://schemas.openxmlformats.org/officeDocument/2006/math">
                    <m:oMathParaPr>
                      <m:jc m:val="centerGroup"/>
                    </m:oMathParaPr>
                    <m:oMath xmlns:m="http://schemas.openxmlformats.org/officeDocument/2006/math">
                      <m:sSub>
                        <m:sSubPr>
                          <m:ctrlPr>
                            <a:rPr lang="en-IN" i="1">
                              <a:latin typeface="Cambria Math" panose="02040503050406030204" pitchFamily="18" charset="0"/>
                            </a:rPr>
                          </m:ctrlPr>
                        </m:sSubPr>
                        <m:e>
                          <m:r>
                            <a:rPr lang="en-IN" i="1">
                              <a:latin typeface="Cambria Math"/>
                              <a:ea typeface="Cambria Math"/>
                            </a:rPr>
                            <m:t>𝜙</m:t>
                          </m:r>
                        </m:e>
                        <m:sub>
                          <m:r>
                            <a:rPr lang="en-IN" b="0" i="1" smtClean="0">
                              <a:latin typeface="Cambria Math"/>
                              <a:ea typeface="Cambria Math"/>
                            </a:rPr>
                            <m:t>𝑏</m:t>
                          </m:r>
                        </m:sub>
                      </m:sSub>
                      <m:r>
                        <a:rPr lang="en-IN" b="0" i="1" smtClean="0">
                          <a:latin typeface="Cambria Math"/>
                          <a:ea typeface="Cambria Math"/>
                        </a:rPr>
                        <m:t>=</m:t>
                      </m:r>
                      <m:f>
                        <m:fPr>
                          <m:ctrlPr>
                            <a:rPr lang="en-IN" i="1">
                              <a:latin typeface="Cambria Math" panose="02040503050406030204" pitchFamily="18" charset="0"/>
                            </a:rPr>
                          </m:ctrlPr>
                        </m:fPr>
                        <m:num>
                          <m:r>
                            <a:rPr lang="en-IN" b="0" i="1" smtClean="0">
                              <a:latin typeface="Cambria Math"/>
                            </a:rPr>
                            <m:t>−</m:t>
                          </m:r>
                          <m:sSub>
                            <m:sSubPr>
                              <m:ctrlPr>
                                <a:rPr lang="en-IN" i="1">
                                  <a:latin typeface="Cambria Math" panose="02040503050406030204" pitchFamily="18" charset="0"/>
                                </a:rPr>
                              </m:ctrlPr>
                            </m:sSubPr>
                            <m:e>
                              <m:r>
                                <a:rPr lang="en-IN" i="1">
                                  <a:latin typeface="Cambria Math"/>
                                  <a:ea typeface="Cambria Math"/>
                                </a:rPr>
                                <m:t>𝜙</m:t>
                              </m:r>
                            </m:e>
                            <m:sub>
                              <m:r>
                                <a:rPr lang="en-IN" i="1">
                                  <a:latin typeface="Cambria Math"/>
                                </a:rPr>
                                <m:t>𝑚</m:t>
                              </m:r>
                            </m:sub>
                          </m:sSub>
                        </m:num>
                        <m:den>
                          <m:r>
                            <a:rPr lang="en-IN" i="1">
                              <a:latin typeface="Cambria Math"/>
                            </a:rPr>
                            <m:t>2</m:t>
                          </m:r>
                        </m:den>
                      </m:f>
                      <m:r>
                        <a:rPr lang="en-IN" i="1">
                          <a:latin typeface="Cambria Math"/>
                        </a:rPr>
                        <m:t>−</m:t>
                      </m:r>
                      <m:r>
                        <a:rPr lang="en-IN" b="0" i="1" smtClean="0">
                          <a:latin typeface="Cambria Math"/>
                        </a:rPr>
                        <m:t>𝑏𝑎𝑐𝑘𝑤𝑎𝑟𝑑</m:t>
                      </m:r>
                      <m:r>
                        <a:rPr lang="en-IN" i="1">
                          <a:latin typeface="Cambria Math"/>
                        </a:rPr>
                        <m:t> </m:t>
                      </m:r>
                      <m:r>
                        <a:rPr lang="en-IN" i="1">
                          <a:latin typeface="Cambria Math"/>
                        </a:rPr>
                        <m:t>𝑐𝑜𝑚𝑝𝑜𝑛𝑒𝑛𝑡</m:t>
                      </m:r>
                      <m:r>
                        <a:rPr lang="en-IN" i="1">
                          <a:latin typeface="Cambria Math"/>
                        </a:rPr>
                        <m:t> </m:t>
                      </m:r>
                      <m:r>
                        <a:rPr lang="en-IN" i="1">
                          <a:latin typeface="Cambria Math"/>
                        </a:rPr>
                        <m:t>𝑜𝑓</m:t>
                      </m:r>
                      <m:r>
                        <a:rPr lang="en-IN" i="1">
                          <a:latin typeface="Cambria Math"/>
                        </a:rPr>
                        <m:t> </m:t>
                      </m:r>
                      <m:r>
                        <a:rPr lang="en-IN" i="1">
                          <a:latin typeface="Cambria Math"/>
                        </a:rPr>
                        <m:t>𝑓𝑙𝑢𝑥</m:t>
                      </m:r>
                      <m:r>
                        <a:rPr lang="en-IN" b="0" i="1" smtClean="0">
                          <a:latin typeface="Cambria Math"/>
                        </a:rPr>
                        <m:t> (−</m:t>
                      </m:r>
                      <m:r>
                        <a:rPr lang="en-IN" b="0" i="1" smtClean="0">
                          <a:latin typeface="Cambria Math"/>
                        </a:rPr>
                        <m:t>𝑠𝑖𝑔𝑛</m:t>
                      </m:r>
                      <m:r>
                        <a:rPr lang="en-IN" b="0" i="1" smtClean="0">
                          <a:latin typeface="Cambria Math"/>
                        </a:rPr>
                        <m:t> </m:t>
                      </m:r>
                      <m:r>
                        <a:rPr lang="en-IN" b="0" i="1" smtClean="0">
                          <a:latin typeface="Cambria Math"/>
                        </a:rPr>
                        <m:t>𝑖𝑛𝑑𝑖𝑐𝑎𝑡𝑒𝑠</m:t>
                      </m:r>
                      <m:r>
                        <a:rPr lang="en-IN" b="0" i="1" smtClean="0">
                          <a:latin typeface="Cambria Math"/>
                        </a:rPr>
                        <m:t> </m:t>
                      </m:r>
                      <m:r>
                        <a:rPr lang="en-IN" b="0" i="1" smtClean="0">
                          <a:latin typeface="Cambria Math"/>
                        </a:rPr>
                        <m:t>𝑜𝑝𝑝𝑜𝑠𝑖𝑡𝑒</m:t>
                      </m:r>
                      <m:r>
                        <a:rPr lang="en-IN" b="0" i="1" smtClean="0">
                          <a:latin typeface="Cambria Math"/>
                        </a:rPr>
                        <m:t> </m:t>
                      </m:r>
                      <m:r>
                        <a:rPr lang="en-IN" b="0" i="1" smtClean="0">
                          <a:latin typeface="Cambria Math"/>
                        </a:rPr>
                        <m:t>𝑑𝑖𝑟𝑒𝑐𝑡𝑖𝑜𝑛</m:t>
                      </m:r>
                      <m:r>
                        <a:rPr lang="en-IN" b="0" i="1" smtClean="0">
                          <a:latin typeface="Cambria Math"/>
                        </a:rPr>
                        <m:t>)</m:t>
                      </m:r>
                    </m:oMath>
                  </m:oMathPara>
                </a14:m>
                <a:endParaRPr lang="en-IN" dirty="0"/>
              </a:p>
              <a:p>
                <a:pPr marL="285750" indent="-285750">
                  <a:buFont typeface="Wingdings" panose="05000000000000000000" pitchFamily="2" charset="2"/>
                  <a:buChar char="ü"/>
                </a:pPr>
                <a:r>
                  <a:rPr lang="en-US" dirty="0"/>
                  <a:t>At </a:t>
                </a:r>
                <a:r>
                  <a:rPr lang="en-US" b="1" dirty="0"/>
                  <a:t>starting position</a:t>
                </a:r>
                <a:r>
                  <a:rPr lang="en-US" dirty="0"/>
                  <a:t>, these two components of alternating flux are equal in magnitude and rotate in opposite direction to each other, therefore net torque produced in air gap is zero.</a:t>
                </a:r>
                <a:endParaRPr lang="en-IN" dirty="0"/>
              </a:p>
            </p:txBody>
          </p:sp>
        </mc:Choice>
        <mc:Fallback xmlns="">
          <p:sp>
            <p:nvSpPr>
              <p:cNvPr id="3" name="Rectangle 2"/>
              <p:cNvSpPr>
                <a:spLocks noRot="1" noChangeAspect="1" noMove="1" noResize="1" noEditPoints="1" noAdjustHandles="1" noChangeArrowheads="1" noChangeShapeType="1" noTextEdit="1"/>
              </p:cNvSpPr>
              <p:nvPr/>
            </p:nvSpPr>
            <p:spPr>
              <a:xfrm>
                <a:off x="228600" y="714023"/>
                <a:ext cx="8763000" cy="5991577"/>
              </a:xfrm>
              <a:prstGeom prst="rect">
                <a:avLst/>
              </a:prstGeom>
              <a:blipFill rotWithShape="1">
                <a:blip r:embed="rId3"/>
                <a:stretch>
                  <a:fillRect l="-487" t="-509" b="-610"/>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618840" y="84960"/>
              <a:ext cx="8474760" cy="6541920"/>
            </p14:xfrm>
          </p:contentPart>
        </mc:Choice>
        <mc:Fallback xmlns="">
          <p:pic>
            <p:nvPicPr>
              <p:cNvPr id="4" name="Ink 3"/>
              <p:cNvPicPr/>
              <p:nvPr/>
            </p:nvPicPr>
            <p:blipFill>
              <a:blip r:embed="rId5"/>
              <a:stretch>
                <a:fillRect/>
              </a:stretch>
            </p:blipFill>
            <p:spPr>
              <a:xfrm>
                <a:off x="609480" y="73440"/>
                <a:ext cx="8489160" cy="6562080"/>
              </a:xfrm>
              <a:prstGeom prst="rect">
                <a:avLst/>
              </a:prstGeom>
            </p:spPr>
          </p:pic>
        </mc:Fallback>
      </mc:AlternateContent>
    </p:spTree>
    <p:extLst>
      <p:ext uri="{BB962C8B-B14F-4D97-AF65-F5344CB8AC3E}">
        <p14:creationId xmlns:p14="http://schemas.microsoft.com/office/powerpoint/2010/main" val="3571590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29625"/>
            <a:ext cx="8686800" cy="584775"/>
          </a:xfrm>
          <a:prstGeom prst="rect">
            <a:avLst/>
          </a:prstGeom>
        </p:spPr>
        <p:txBody>
          <a:bodyPr wrap="square">
            <a:spAutoFit/>
          </a:bodyPr>
          <a:lstStyle/>
          <a:p>
            <a:pPr algn="ctr"/>
            <a:r>
              <a:rPr lang="en-IN" sz="3200" b="1" dirty="0"/>
              <a:t>Starting methods of Single Phase IM</a:t>
            </a:r>
          </a:p>
        </p:txBody>
      </p:sp>
      <p:sp>
        <p:nvSpPr>
          <p:cNvPr id="3" name="Rectangle 2"/>
          <p:cNvSpPr/>
          <p:nvPr/>
        </p:nvSpPr>
        <p:spPr>
          <a:xfrm>
            <a:off x="228600" y="1143000"/>
            <a:ext cx="8686800" cy="5586145"/>
          </a:xfrm>
          <a:prstGeom prst="rect">
            <a:avLst/>
          </a:prstGeom>
        </p:spPr>
        <p:txBody>
          <a:bodyPr wrap="square">
            <a:spAutoFit/>
          </a:bodyPr>
          <a:lstStyle/>
          <a:p>
            <a:pPr marL="285750" indent="-285750">
              <a:buFont typeface="Wingdings" panose="05000000000000000000" pitchFamily="2" charset="2"/>
              <a:buChar char="ü"/>
            </a:pPr>
            <a:r>
              <a:rPr lang="en-US" dirty="0"/>
              <a:t>The single-phase IM has no starting torque, but has resultant torque, when it rotates at any other speed, except synchronous speed.</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To produce rotating magnetic field in single phase IM of stator, it is required to introduce </a:t>
            </a:r>
            <a:r>
              <a:rPr lang="en-US" b="1" dirty="0"/>
              <a:t>auxiliary winding </a:t>
            </a:r>
            <a:r>
              <a:rPr lang="en-US" dirty="0"/>
              <a:t>at a space angle of 90</a:t>
            </a:r>
            <a:r>
              <a:rPr lang="en-US" baseline="30000" dirty="0"/>
              <a:t>o</a:t>
            </a:r>
            <a:r>
              <a:rPr lang="en-US" dirty="0"/>
              <a:t> in addition to the </a:t>
            </a:r>
            <a:r>
              <a:rPr lang="en-US" b="1" dirty="0"/>
              <a:t>main winding</a:t>
            </a:r>
            <a:r>
              <a:rPr lang="en-US" dirty="0"/>
              <a:t>. </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To produce a maximum starting torque, the current at the main and auxiliary windings must be at the angle of 90</a:t>
            </a:r>
            <a:r>
              <a:rPr lang="en-US" baseline="30000" dirty="0"/>
              <a:t>o.</a:t>
            </a:r>
          </a:p>
          <a:p>
            <a:pPr marL="285750" indent="-285750">
              <a:buFont typeface="Wingdings" panose="05000000000000000000" pitchFamily="2" charset="2"/>
              <a:buChar char="ü"/>
            </a:pPr>
            <a:endParaRPr lang="en-US" baseline="30000" dirty="0"/>
          </a:p>
          <a:p>
            <a:pPr marL="285750" indent="-285750">
              <a:buFont typeface="Wingdings" panose="05000000000000000000" pitchFamily="2" charset="2"/>
              <a:buChar char="ü"/>
            </a:pPr>
            <a:endParaRPr lang="en-IN" baseline="30000" dirty="0"/>
          </a:p>
          <a:p>
            <a:pPr marL="285750" indent="-285750">
              <a:buFont typeface="Wingdings" panose="05000000000000000000" pitchFamily="2" charset="2"/>
              <a:buChar char="ü"/>
            </a:pPr>
            <a:r>
              <a:rPr lang="en-US" dirty="0"/>
              <a:t>The various starting methods used in a single-phase IM are:</a:t>
            </a:r>
          </a:p>
          <a:p>
            <a:pPr marL="285750" indent="-285750">
              <a:buFont typeface="Wingdings" panose="05000000000000000000" pitchFamily="2" charset="2"/>
              <a:buChar char="ü"/>
            </a:pPr>
            <a:endParaRPr lang="en-US" dirty="0"/>
          </a:p>
          <a:p>
            <a:pPr marL="742950" lvl="1" indent="-285750">
              <a:lnSpc>
                <a:spcPct val="150000"/>
              </a:lnSpc>
              <a:buFont typeface="Wingdings" panose="05000000000000000000" pitchFamily="2" charset="2"/>
              <a:buChar char="ü"/>
            </a:pPr>
            <a:r>
              <a:rPr lang="en-IN" b="1" dirty="0"/>
              <a:t>Resistance Split-phase Motor</a:t>
            </a:r>
          </a:p>
          <a:p>
            <a:pPr marL="742950" lvl="1" indent="-285750">
              <a:lnSpc>
                <a:spcPct val="150000"/>
              </a:lnSpc>
              <a:buFont typeface="Wingdings" panose="05000000000000000000" pitchFamily="2" charset="2"/>
              <a:buChar char="ü"/>
            </a:pPr>
            <a:r>
              <a:rPr lang="en-IN" b="1" dirty="0"/>
              <a:t>Capacitor-start Motor</a:t>
            </a:r>
          </a:p>
          <a:p>
            <a:pPr marL="742950" lvl="1" indent="-285750">
              <a:lnSpc>
                <a:spcPct val="150000"/>
              </a:lnSpc>
              <a:buFont typeface="Wingdings" panose="05000000000000000000" pitchFamily="2" charset="2"/>
              <a:buChar char="ü"/>
            </a:pPr>
            <a:r>
              <a:rPr lang="en-IN" b="1" dirty="0"/>
              <a:t>Capacitor-start and Capacitor-run Motor</a:t>
            </a:r>
          </a:p>
          <a:p>
            <a:pPr marL="742950" lvl="1" indent="-285750">
              <a:lnSpc>
                <a:spcPct val="150000"/>
              </a:lnSpc>
              <a:buFont typeface="Wingdings" panose="05000000000000000000" pitchFamily="2" charset="2"/>
              <a:buChar char="ü"/>
            </a:pPr>
            <a:r>
              <a:rPr lang="en-IN" b="1" dirty="0"/>
              <a:t>Capacitor Split-phase Motor</a:t>
            </a:r>
          </a:p>
          <a:p>
            <a:pPr marL="742950" lvl="1" indent="-285750">
              <a:lnSpc>
                <a:spcPct val="150000"/>
              </a:lnSpc>
              <a:buFont typeface="Wingdings" panose="05000000000000000000" pitchFamily="2" charset="2"/>
              <a:buChar char="ü"/>
            </a:pPr>
            <a:r>
              <a:rPr lang="en-IN" b="1" dirty="0"/>
              <a:t>Shaded-pole Motor</a:t>
            </a:r>
            <a:endParaRPr lang="en-US" b="1" baseline="30000"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379960" y="1441440"/>
              <a:ext cx="5135040" cy="5145840"/>
            </p14:xfrm>
          </p:contentPart>
        </mc:Choice>
        <mc:Fallback xmlns="">
          <p:pic>
            <p:nvPicPr>
              <p:cNvPr id="4" name="Ink 3"/>
              <p:cNvPicPr/>
              <p:nvPr/>
            </p:nvPicPr>
            <p:blipFill>
              <a:blip r:embed="rId4"/>
              <a:stretch>
                <a:fillRect/>
              </a:stretch>
            </p:blipFill>
            <p:spPr>
              <a:xfrm>
                <a:off x="2371680" y="1436040"/>
                <a:ext cx="5153760" cy="5163120"/>
              </a:xfrm>
              <a:prstGeom prst="rect">
                <a:avLst/>
              </a:prstGeom>
            </p:spPr>
          </p:pic>
        </mc:Fallback>
      </mc:AlternateContent>
    </p:spTree>
    <p:extLst>
      <p:ext uri="{BB962C8B-B14F-4D97-AF65-F5344CB8AC3E}">
        <p14:creationId xmlns:p14="http://schemas.microsoft.com/office/powerpoint/2010/main" val="1849827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0200" y="76200"/>
            <a:ext cx="5902578" cy="584775"/>
          </a:xfrm>
          <a:prstGeom prst="rect">
            <a:avLst/>
          </a:prstGeom>
        </p:spPr>
        <p:txBody>
          <a:bodyPr wrap="none">
            <a:spAutoFit/>
          </a:bodyPr>
          <a:lstStyle/>
          <a:p>
            <a:r>
              <a:rPr lang="en-IN" sz="3200" b="1" dirty="0"/>
              <a:t>Resistance Split-phase Motor</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914400"/>
            <a:ext cx="3209925" cy="240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3962400"/>
            <a:ext cx="3148307" cy="2462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3810000"/>
            <a:ext cx="4114800" cy="2623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04800" y="871478"/>
            <a:ext cx="5410200" cy="2862322"/>
          </a:xfrm>
          <a:prstGeom prst="rect">
            <a:avLst/>
          </a:prstGeom>
        </p:spPr>
        <p:txBody>
          <a:bodyPr wrap="square">
            <a:spAutoFit/>
          </a:bodyPr>
          <a:lstStyle/>
          <a:p>
            <a:pPr marL="285750" indent="-285750">
              <a:buFont typeface="Wingdings" panose="05000000000000000000" pitchFamily="2" charset="2"/>
              <a:buChar char="ü"/>
            </a:pPr>
            <a:r>
              <a:rPr lang="en-US" dirty="0"/>
              <a:t>Auxiliary winding resistance is high compared to main winding.</a:t>
            </a:r>
          </a:p>
          <a:p>
            <a:pPr marL="285750" indent="-285750">
              <a:buFont typeface="Wingdings" panose="05000000000000000000" pitchFamily="2" charset="2"/>
              <a:buChar char="ü"/>
            </a:pPr>
            <a:r>
              <a:rPr lang="en-US" dirty="0"/>
              <a:t>The switch, S (centrifugal switch) is in series with the auxiliary winding. It automatically cuts out the auxiliary or starting winding, when the motor attains a speed close to full load speed. </a:t>
            </a:r>
          </a:p>
          <a:p>
            <a:pPr marL="285750" indent="-285750">
              <a:buFont typeface="Wingdings" panose="05000000000000000000" pitchFamily="2" charset="2"/>
              <a:buChar char="ü"/>
            </a:pPr>
            <a:r>
              <a:rPr lang="en-US" b="1" dirty="0">
                <a:solidFill>
                  <a:srgbClr val="00B050"/>
                </a:solidFill>
              </a:rPr>
              <a:t>Applications:</a:t>
            </a:r>
            <a:r>
              <a:rPr lang="en-US" dirty="0"/>
              <a:t> fan, saw, small lathe, centrifugal pump, blower, office equipment, washing machine, etc. </a:t>
            </a:r>
            <a:endParaRPr lang="en-IN" dirty="0"/>
          </a:p>
        </p:txBody>
      </p:sp>
      <p:sp>
        <p:nvSpPr>
          <p:cNvPr id="4" name="Rectangle 3"/>
          <p:cNvSpPr/>
          <p:nvPr/>
        </p:nvSpPr>
        <p:spPr>
          <a:xfrm>
            <a:off x="6171013" y="3276600"/>
            <a:ext cx="2412840" cy="369332"/>
          </a:xfrm>
          <a:prstGeom prst="rect">
            <a:avLst/>
          </a:prstGeom>
        </p:spPr>
        <p:txBody>
          <a:bodyPr wrap="none">
            <a:spAutoFit/>
          </a:bodyPr>
          <a:lstStyle/>
          <a:p>
            <a:r>
              <a:rPr lang="en-US" dirty="0"/>
              <a:t>Schematic diagram</a:t>
            </a:r>
            <a:endParaRPr lang="en-IN" dirty="0"/>
          </a:p>
        </p:txBody>
      </p:sp>
      <p:sp>
        <p:nvSpPr>
          <p:cNvPr id="5" name="Rectangle 4"/>
          <p:cNvSpPr/>
          <p:nvPr/>
        </p:nvSpPr>
        <p:spPr>
          <a:xfrm>
            <a:off x="6454744" y="6400800"/>
            <a:ext cx="1973617" cy="369332"/>
          </a:xfrm>
          <a:prstGeom prst="rect">
            <a:avLst/>
          </a:prstGeom>
        </p:spPr>
        <p:txBody>
          <a:bodyPr wrap="none">
            <a:spAutoFit/>
          </a:bodyPr>
          <a:lstStyle/>
          <a:p>
            <a:r>
              <a:rPr lang="en-US" dirty="0"/>
              <a:t>phasor diagram</a:t>
            </a:r>
            <a:endParaRPr lang="en-IN" dirty="0"/>
          </a:p>
        </p:txBody>
      </p:sp>
      <p:sp>
        <p:nvSpPr>
          <p:cNvPr id="6" name="Rectangle 5"/>
          <p:cNvSpPr/>
          <p:nvPr/>
        </p:nvSpPr>
        <p:spPr>
          <a:xfrm>
            <a:off x="1600200" y="6433953"/>
            <a:ext cx="3400290" cy="369332"/>
          </a:xfrm>
          <a:prstGeom prst="rect">
            <a:avLst/>
          </a:prstGeom>
        </p:spPr>
        <p:txBody>
          <a:bodyPr wrap="none">
            <a:spAutoFit/>
          </a:bodyPr>
          <a:lstStyle/>
          <a:p>
            <a:r>
              <a:rPr lang="en-US" dirty="0"/>
              <a:t>torque-speed characteristics</a:t>
            </a:r>
            <a:endParaRPr lang="en-IN" dirty="0"/>
          </a:p>
        </p:txBody>
      </p:sp>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1481040" y="246240"/>
              <a:ext cx="7232760" cy="5908320"/>
            </p14:xfrm>
          </p:contentPart>
        </mc:Choice>
        <mc:Fallback xmlns="">
          <p:pic>
            <p:nvPicPr>
              <p:cNvPr id="7" name="Ink 6"/>
              <p:cNvPicPr/>
              <p:nvPr/>
            </p:nvPicPr>
            <p:blipFill>
              <a:blip r:embed="rId7"/>
              <a:stretch>
                <a:fillRect/>
              </a:stretch>
            </p:blipFill>
            <p:spPr>
              <a:xfrm>
                <a:off x="1473480" y="233640"/>
                <a:ext cx="7254720" cy="5930280"/>
              </a:xfrm>
              <a:prstGeom prst="rect">
                <a:avLst/>
              </a:prstGeom>
            </p:spPr>
          </p:pic>
        </mc:Fallback>
      </mc:AlternateContent>
    </p:spTree>
    <p:extLst>
      <p:ext uri="{BB962C8B-B14F-4D97-AF65-F5344CB8AC3E}">
        <p14:creationId xmlns:p14="http://schemas.microsoft.com/office/powerpoint/2010/main" val="3188457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480714" y="538817"/>
            <a:ext cx="834786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a:spcBef>
                <a:spcPct val="0"/>
              </a:spcBef>
              <a:buFontTx/>
              <a:buNone/>
            </a:pPr>
            <a:r>
              <a:rPr lang="en-IN" altLang="en-US" sz="6000" b="1" dirty="0">
                <a:latin typeface="+mn-lt"/>
              </a:rPr>
              <a:t>AC Machines</a:t>
            </a:r>
          </a:p>
        </p:txBody>
      </p:sp>
      <p:sp>
        <p:nvSpPr>
          <p:cNvPr id="3" name="Rectangle 2"/>
          <p:cNvSpPr/>
          <p:nvPr/>
        </p:nvSpPr>
        <p:spPr>
          <a:xfrm>
            <a:off x="381000" y="1859340"/>
            <a:ext cx="8216706" cy="1569660"/>
          </a:xfrm>
          <a:prstGeom prst="rect">
            <a:avLst/>
          </a:prstGeom>
        </p:spPr>
        <p:txBody>
          <a:bodyPr wrap="square">
            <a:spAutoFit/>
          </a:bodyPr>
          <a:lstStyle/>
          <a:p>
            <a:pPr marL="285750" indent="-285750">
              <a:buFont typeface="Wingdings" panose="05000000000000000000" pitchFamily="2" charset="2"/>
              <a:buChar char="ü"/>
            </a:pPr>
            <a:r>
              <a:rPr lang="en-US" sz="3200" b="1" dirty="0"/>
              <a:t>Transformers, </a:t>
            </a:r>
          </a:p>
          <a:p>
            <a:pPr marL="285750" indent="-285750">
              <a:buFont typeface="Wingdings" panose="05000000000000000000" pitchFamily="2" charset="2"/>
              <a:buChar char="ü"/>
            </a:pPr>
            <a:r>
              <a:rPr lang="en-US" sz="3200" b="1" dirty="0"/>
              <a:t>Induction motors</a:t>
            </a:r>
          </a:p>
          <a:p>
            <a:pPr marL="285750" indent="-285750">
              <a:buFont typeface="Wingdings" panose="05000000000000000000" pitchFamily="2" charset="2"/>
              <a:buChar char="ü"/>
            </a:pPr>
            <a:r>
              <a:rPr lang="en-US" sz="3200" b="1" dirty="0"/>
              <a:t>Synchronous motors</a:t>
            </a:r>
            <a:endParaRPr lang="en-IN" sz="3200" b="1" dirty="0"/>
          </a:p>
        </p:txBody>
      </p:sp>
      <p:pic>
        <p:nvPicPr>
          <p:cNvPr id="5" name="Picture 4" descr="AC%20Induction%20Motor%20cutawa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657600"/>
            <a:ext cx="3754315" cy="2502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Image result for transformer a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1" y="3596078"/>
            <a:ext cx="2880890" cy="25643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2529360" y="1763280"/>
              <a:ext cx="2717640" cy="1549440"/>
            </p14:xfrm>
          </p:contentPart>
        </mc:Choice>
        <mc:Fallback xmlns="">
          <p:pic>
            <p:nvPicPr>
              <p:cNvPr id="6" name="Ink 5"/>
              <p:cNvPicPr/>
              <p:nvPr/>
            </p:nvPicPr>
            <p:blipFill>
              <a:blip r:embed="rId6"/>
              <a:stretch>
                <a:fillRect/>
              </a:stretch>
            </p:blipFill>
            <p:spPr>
              <a:xfrm>
                <a:off x="2522160" y="1753920"/>
                <a:ext cx="2736000" cy="1568160"/>
              </a:xfrm>
              <a:prstGeom prst="rect">
                <a:avLst/>
              </a:prstGeom>
            </p:spPr>
          </p:pic>
        </mc:Fallback>
      </mc:AlternateContent>
    </p:spTree>
    <p:extLst>
      <p:ext uri="{BB962C8B-B14F-4D97-AF65-F5344CB8AC3E}">
        <p14:creationId xmlns:p14="http://schemas.microsoft.com/office/powerpoint/2010/main" val="1376172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52400"/>
            <a:ext cx="8686800" cy="896656"/>
          </a:xfrm>
          <a:prstGeom prst="rect">
            <a:avLst/>
          </a:prstGeom>
        </p:spPr>
        <p:txBody>
          <a:bodyPr wrap="square">
            <a:spAutoFit/>
          </a:bodyPr>
          <a:lstStyle/>
          <a:p>
            <a:pPr algn="ctr">
              <a:lnSpc>
                <a:spcPct val="150000"/>
              </a:lnSpc>
            </a:pPr>
            <a:r>
              <a:rPr lang="en-IN" sz="4000" b="1" dirty="0"/>
              <a:t>Capacitor-start Motor</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052573"/>
            <a:ext cx="4171950" cy="264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7586" y="4114800"/>
            <a:ext cx="2266950" cy="242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0" y="3259178"/>
            <a:ext cx="4057650" cy="2990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52400" y="1219200"/>
            <a:ext cx="4572000" cy="923330"/>
          </a:xfrm>
          <a:prstGeom prst="rect">
            <a:avLst/>
          </a:prstGeom>
        </p:spPr>
        <p:txBody>
          <a:bodyPr>
            <a:spAutoFit/>
          </a:bodyPr>
          <a:lstStyle/>
          <a:p>
            <a:r>
              <a:rPr lang="en-US" dirty="0"/>
              <a:t>A capacitor along with a centrifugal switch is connected in series with the auxiliary winding.</a:t>
            </a:r>
            <a:endParaRPr lang="en-IN" dirty="0"/>
          </a:p>
        </p:txBody>
      </p:sp>
      <p:sp>
        <p:nvSpPr>
          <p:cNvPr id="4" name="Rectangle 3"/>
          <p:cNvSpPr/>
          <p:nvPr/>
        </p:nvSpPr>
        <p:spPr>
          <a:xfrm>
            <a:off x="146538" y="2243969"/>
            <a:ext cx="4572000" cy="923330"/>
          </a:xfrm>
          <a:prstGeom prst="rect">
            <a:avLst/>
          </a:prstGeom>
        </p:spPr>
        <p:txBody>
          <a:bodyPr>
            <a:spAutoFit/>
          </a:bodyPr>
          <a:lstStyle/>
          <a:p>
            <a:r>
              <a:rPr lang="en-US" b="1" dirty="0">
                <a:solidFill>
                  <a:srgbClr val="00B050"/>
                </a:solidFill>
              </a:rPr>
              <a:t>Applications:</a:t>
            </a:r>
            <a:r>
              <a:rPr lang="en-US" dirty="0"/>
              <a:t> compressor, conveyor, machine tool drive, refrigeration and air-conditioning equipment, etc. </a:t>
            </a:r>
            <a:endParaRPr lang="en-IN" dirty="0"/>
          </a:p>
        </p:txBody>
      </p:sp>
      <p:sp>
        <p:nvSpPr>
          <p:cNvPr id="8" name="Rectangle 7"/>
          <p:cNvSpPr/>
          <p:nvPr/>
        </p:nvSpPr>
        <p:spPr>
          <a:xfrm>
            <a:off x="5680155" y="3645932"/>
            <a:ext cx="2412840" cy="369332"/>
          </a:xfrm>
          <a:prstGeom prst="rect">
            <a:avLst/>
          </a:prstGeom>
        </p:spPr>
        <p:txBody>
          <a:bodyPr wrap="none">
            <a:spAutoFit/>
          </a:bodyPr>
          <a:lstStyle/>
          <a:p>
            <a:r>
              <a:rPr lang="en-US" dirty="0"/>
              <a:t>Schematic diagram</a:t>
            </a:r>
            <a:endParaRPr lang="en-IN" dirty="0"/>
          </a:p>
        </p:txBody>
      </p:sp>
      <p:sp>
        <p:nvSpPr>
          <p:cNvPr id="9" name="Rectangle 8"/>
          <p:cNvSpPr/>
          <p:nvPr/>
        </p:nvSpPr>
        <p:spPr>
          <a:xfrm>
            <a:off x="6324600" y="6488668"/>
            <a:ext cx="1973617" cy="369332"/>
          </a:xfrm>
          <a:prstGeom prst="rect">
            <a:avLst/>
          </a:prstGeom>
        </p:spPr>
        <p:txBody>
          <a:bodyPr wrap="none">
            <a:spAutoFit/>
          </a:bodyPr>
          <a:lstStyle/>
          <a:p>
            <a:r>
              <a:rPr lang="en-US" dirty="0"/>
              <a:t>phasor diagram</a:t>
            </a:r>
            <a:endParaRPr lang="en-IN" dirty="0"/>
          </a:p>
        </p:txBody>
      </p:sp>
      <p:sp>
        <p:nvSpPr>
          <p:cNvPr id="10" name="Rectangle 9"/>
          <p:cNvSpPr/>
          <p:nvPr/>
        </p:nvSpPr>
        <p:spPr>
          <a:xfrm>
            <a:off x="762000" y="6248400"/>
            <a:ext cx="3400290" cy="369332"/>
          </a:xfrm>
          <a:prstGeom prst="rect">
            <a:avLst/>
          </a:prstGeom>
        </p:spPr>
        <p:txBody>
          <a:bodyPr wrap="none">
            <a:spAutoFit/>
          </a:bodyPr>
          <a:lstStyle/>
          <a:p>
            <a:r>
              <a:rPr lang="en-US" dirty="0"/>
              <a:t>torque-speed characteristics</a:t>
            </a:r>
            <a:endParaRPr lang="en-IN" dirty="0"/>
          </a:p>
        </p:txBody>
      </p:sp>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989280" y="884160"/>
              <a:ext cx="7359120" cy="5033160"/>
            </p14:xfrm>
          </p:contentPart>
        </mc:Choice>
        <mc:Fallback xmlns="">
          <p:pic>
            <p:nvPicPr>
              <p:cNvPr id="5" name="Ink 4"/>
              <p:cNvPicPr/>
              <p:nvPr/>
            </p:nvPicPr>
            <p:blipFill>
              <a:blip r:embed="rId6"/>
              <a:stretch>
                <a:fillRect/>
              </a:stretch>
            </p:blipFill>
            <p:spPr>
              <a:xfrm>
                <a:off x="977760" y="869400"/>
                <a:ext cx="7377120" cy="5061600"/>
              </a:xfrm>
              <a:prstGeom prst="rect">
                <a:avLst/>
              </a:prstGeom>
            </p:spPr>
          </p:pic>
        </mc:Fallback>
      </mc:AlternateContent>
    </p:spTree>
    <p:extLst>
      <p:ext uri="{BB962C8B-B14F-4D97-AF65-F5344CB8AC3E}">
        <p14:creationId xmlns:p14="http://schemas.microsoft.com/office/powerpoint/2010/main" val="4176505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76200"/>
            <a:ext cx="8686800" cy="735779"/>
          </a:xfrm>
          <a:prstGeom prst="rect">
            <a:avLst/>
          </a:prstGeom>
        </p:spPr>
        <p:txBody>
          <a:bodyPr wrap="square">
            <a:spAutoFit/>
          </a:bodyPr>
          <a:lstStyle/>
          <a:p>
            <a:pPr algn="ctr">
              <a:lnSpc>
                <a:spcPct val="150000"/>
              </a:lnSpc>
            </a:pPr>
            <a:r>
              <a:rPr lang="en-IN" sz="3200" b="1" dirty="0"/>
              <a:t>Capacitor-start and Capacitor-run Motor</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853" y="844062"/>
            <a:ext cx="4263536" cy="260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3858280"/>
            <a:ext cx="20574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9789" y="3858279"/>
            <a:ext cx="21336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35" y="3858280"/>
            <a:ext cx="4467665" cy="2837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98475" y="1167227"/>
            <a:ext cx="4413738" cy="646331"/>
          </a:xfrm>
          <a:prstGeom prst="rect">
            <a:avLst/>
          </a:prstGeom>
        </p:spPr>
        <p:txBody>
          <a:bodyPr wrap="square">
            <a:spAutoFit/>
          </a:bodyPr>
          <a:lstStyle/>
          <a:p>
            <a:pPr marL="285750" indent="-285750">
              <a:buFont typeface="Wingdings" panose="05000000000000000000" pitchFamily="2" charset="2"/>
              <a:buChar char="ü"/>
            </a:pPr>
            <a:r>
              <a:rPr lang="en-US" dirty="0"/>
              <a:t>two capacitors − C</a:t>
            </a:r>
            <a:r>
              <a:rPr lang="en-US" baseline="-25000" dirty="0"/>
              <a:t>1</a:t>
            </a:r>
            <a:r>
              <a:rPr lang="en-US" dirty="0"/>
              <a:t> for starting, and C</a:t>
            </a:r>
            <a:r>
              <a:rPr lang="en-US" baseline="-25000" dirty="0"/>
              <a:t>2</a:t>
            </a:r>
            <a:r>
              <a:rPr lang="en-US" dirty="0"/>
              <a:t> for running, are used </a:t>
            </a:r>
            <a:endParaRPr lang="en-IN" dirty="0"/>
          </a:p>
        </p:txBody>
      </p:sp>
      <p:sp>
        <p:nvSpPr>
          <p:cNvPr id="4" name="Rectangle 3"/>
          <p:cNvSpPr/>
          <p:nvPr/>
        </p:nvSpPr>
        <p:spPr>
          <a:xfrm>
            <a:off x="107853" y="1959558"/>
            <a:ext cx="4572000" cy="369332"/>
          </a:xfrm>
          <a:prstGeom prst="rect">
            <a:avLst/>
          </a:prstGeom>
        </p:spPr>
        <p:txBody>
          <a:bodyPr>
            <a:spAutoFit/>
          </a:bodyPr>
          <a:lstStyle/>
          <a:p>
            <a:pPr marL="285750" indent="-285750">
              <a:buFont typeface="Wingdings" panose="05000000000000000000" pitchFamily="2" charset="2"/>
              <a:buChar char="ü"/>
            </a:pPr>
            <a:r>
              <a:rPr lang="en-US" dirty="0"/>
              <a:t>The efficiency of the motor is higher. </a:t>
            </a:r>
            <a:endParaRPr lang="en-IN" dirty="0"/>
          </a:p>
        </p:txBody>
      </p:sp>
      <p:sp>
        <p:nvSpPr>
          <p:cNvPr id="5" name="Rectangle 4"/>
          <p:cNvSpPr/>
          <p:nvPr/>
        </p:nvSpPr>
        <p:spPr>
          <a:xfrm>
            <a:off x="99647" y="2513556"/>
            <a:ext cx="4572000" cy="646331"/>
          </a:xfrm>
          <a:prstGeom prst="rect">
            <a:avLst/>
          </a:prstGeom>
        </p:spPr>
        <p:txBody>
          <a:bodyPr wrap="square">
            <a:spAutoFit/>
          </a:bodyPr>
          <a:lstStyle/>
          <a:p>
            <a:r>
              <a:rPr lang="en-IN" b="1" dirty="0">
                <a:solidFill>
                  <a:srgbClr val="00B050"/>
                </a:solidFill>
              </a:rPr>
              <a:t>Applications</a:t>
            </a:r>
            <a:r>
              <a:rPr lang="en-IN" dirty="0"/>
              <a:t>: compressor, refrigerator, etc. </a:t>
            </a:r>
          </a:p>
        </p:txBody>
      </p:sp>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422640" y="716400"/>
              <a:ext cx="7147080" cy="5490720"/>
            </p14:xfrm>
          </p:contentPart>
        </mc:Choice>
        <mc:Fallback xmlns="">
          <p:pic>
            <p:nvPicPr>
              <p:cNvPr id="6" name="Ink 5"/>
              <p:cNvPicPr/>
              <p:nvPr/>
            </p:nvPicPr>
            <p:blipFill>
              <a:blip r:embed="rId7"/>
              <a:stretch>
                <a:fillRect/>
              </a:stretch>
            </p:blipFill>
            <p:spPr>
              <a:xfrm>
                <a:off x="411480" y="701640"/>
                <a:ext cx="7170120" cy="5520960"/>
              </a:xfrm>
              <a:prstGeom prst="rect">
                <a:avLst/>
              </a:prstGeom>
            </p:spPr>
          </p:pic>
        </mc:Fallback>
      </mc:AlternateContent>
    </p:spTree>
    <p:extLst>
      <p:ext uri="{BB962C8B-B14F-4D97-AF65-F5344CB8AC3E}">
        <p14:creationId xmlns:p14="http://schemas.microsoft.com/office/powerpoint/2010/main" val="2413924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9200" y="152400"/>
            <a:ext cx="6478055" cy="816249"/>
          </a:xfrm>
          <a:prstGeom prst="rect">
            <a:avLst/>
          </a:prstGeom>
        </p:spPr>
        <p:txBody>
          <a:bodyPr wrap="none">
            <a:spAutoFit/>
          </a:bodyPr>
          <a:lstStyle/>
          <a:p>
            <a:pPr>
              <a:lnSpc>
                <a:spcPct val="150000"/>
              </a:lnSpc>
            </a:pPr>
            <a:r>
              <a:rPr lang="en-IN" sz="3600" b="1" dirty="0"/>
              <a:t>Capacitor Split-phase Motor</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8227" y="1371600"/>
            <a:ext cx="4685773"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0455" y="3858279"/>
            <a:ext cx="21336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962400"/>
            <a:ext cx="4162425" cy="2480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6200" y="2477869"/>
            <a:ext cx="4572000" cy="646331"/>
          </a:xfrm>
          <a:prstGeom prst="rect">
            <a:avLst/>
          </a:prstGeom>
        </p:spPr>
        <p:txBody>
          <a:bodyPr>
            <a:spAutoFit/>
          </a:bodyPr>
          <a:lstStyle/>
          <a:p>
            <a:r>
              <a:rPr lang="en-US" b="1" dirty="0">
                <a:solidFill>
                  <a:srgbClr val="00B050"/>
                </a:solidFill>
              </a:rPr>
              <a:t>Applications:</a:t>
            </a:r>
          </a:p>
          <a:p>
            <a:r>
              <a:rPr lang="en-US" dirty="0"/>
              <a:t> ceiling fans, air circulator, blower, etc. </a:t>
            </a:r>
            <a:endParaRPr lang="en-IN" dirty="0"/>
          </a:p>
        </p:txBody>
      </p:sp>
      <p:sp>
        <p:nvSpPr>
          <p:cNvPr id="5" name="Rectangle 4"/>
          <p:cNvSpPr/>
          <p:nvPr/>
        </p:nvSpPr>
        <p:spPr>
          <a:xfrm>
            <a:off x="152400" y="1639669"/>
            <a:ext cx="4305827" cy="646331"/>
          </a:xfrm>
          <a:prstGeom prst="rect">
            <a:avLst/>
          </a:prstGeom>
        </p:spPr>
        <p:txBody>
          <a:bodyPr wrap="square">
            <a:spAutoFit/>
          </a:bodyPr>
          <a:lstStyle/>
          <a:p>
            <a:r>
              <a:rPr lang="en-US" dirty="0"/>
              <a:t>A capacitor is connected in series with the auxiliary winding.</a:t>
            </a:r>
            <a:endParaRPr lang="en-IN" dirty="0"/>
          </a:p>
        </p:txBody>
      </p:sp>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1733040" y="883080"/>
              <a:ext cx="5643720" cy="3831480"/>
            </p14:xfrm>
          </p:contentPart>
        </mc:Choice>
        <mc:Fallback xmlns="">
          <p:pic>
            <p:nvPicPr>
              <p:cNvPr id="6" name="Ink 5"/>
              <p:cNvPicPr/>
              <p:nvPr/>
            </p:nvPicPr>
            <p:blipFill>
              <a:blip r:embed="rId6"/>
              <a:stretch>
                <a:fillRect/>
              </a:stretch>
            </p:blipFill>
            <p:spPr>
              <a:xfrm>
                <a:off x="1723680" y="870120"/>
                <a:ext cx="5663520" cy="3855600"/>
              </a:xfrm>
              <a:prstGeom prst="rect">
                <a:avLst/>
              </a:prstGeom>
            </p:spPr>
          </p:pic>
        </mc:Fallback>
      </mc:AlternateContent>
    </p:spTree>
    <p:extLst>
      <p:ext uri="{BB962C8B-B14F-4D97-AF65-F5344CB8AC3E}">
        <p14:creationId xmlns:p14="http://schemas.microsoft.com/office/powerpoint/2010/main" val="2326787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929" y="4038600"/>
            <a:ext cx="5153025" cy="2705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28600" y="-76200"/>
            <a:ext cx="8754354" cy="896656"/>
          </a:xfrm>
          <a:prstGeom prst="rect">
            <a:avLst/>
          </a:prstGeom>
        </p:spPr>
        <p:txBody>
          <a:bodyPr wrap="square">
            <a:spAutoFit/>
          </a:bodyPr>
          <a:lstStyle/>
          <a:p>
            <a:pPr algn="ctr">
              <a:lnSpc>
                <a:spcPct val="150000"/>
              </a:lnSpc>
            </a:pPr>
            <a:r>
              <a:rPr lang="en-IN" sz="4000" b="1" dirty="0"/>
              <a:t>Shaded-pole Motor</a:t>
            </a:r>
            <a:endParaRPr lang="en-US" sz="4000" b="1" baseline="30000" dirty="0"/>
          </a:p>
        </p:txBody>
      </p:sp>
      <p:sp>
        <p:nvSpPr>
          <p:cNvPr id="3" name="Rectangle 2"/>
          <p:cNvSpPr/>
          <p:nvPr/>
        </p:nvSpPr>
        <p:spPr>
          <a:xfrm>
            <a:off x="228600" y="762000"/>
            <a:ext cx="8754354" cy="3416320"/>
          </a:xfrm>
          <a:prstGeom prst="rect">
            <a:avLst/>
          </a:prstGeom>
        </p:spPr>
        <p:txBody>
          <a:bodyPr wrap="square">
            <a:spAutoFit/>
          </a:bodyPr>
          <a:lstStyle/>
          <a:p>
            <a:pPr marL="285750" indent="-285750">
              <a:buFont typeface="Wingdings" panose="05000000000000000000" pitchFamily="2" charset="2"/>
              <a:buChar char="ü"/>
            </a:pPr>
            <a:r>
              <a:rPr lang="en-US" dirty="0"/>
              <a:t>The stator of the </a:t>
            </a:r>
            <a:r>
              <a:rPr lang="en-US" b="1" dirty="0"/>
              <a:t>shaded pole single phase induction motor</a:t>
            </a:r>
            <a:r>
              <a:rPr lang="en-US" dirty="0"/>
              <a:t> has salient or projected poles. </a:t>
            </a:r>
          </a:p>
          <a:p>
            <a:pPr marL="285750" indent="-285750">
              <a:buFont typeface="Wingdings" panose="05000000000000000000" pitchFamily="2" charset="2"/>
              <a:buChar char="ü"/>
            </a:pPr>
            <a:r>
              <a:rPr lang="en-US" dirty="0"/>
              <a:t>These poles are shaded by copper band or ring which is inductive in nature. The poles are divided into two unequal halves. </a:t>
            </a:r>
          </a:p>
          <a:p>
            <a:pPr marL="285750" indent="-285750">
              <a:buFont typeface="Wingdings" panose="05000000000000000000" pitchFamily="2" charset="2"/>
              <a:buChar char="ü"/>
            </a:pPr>
            <a:r>
              <a:rPr lang="en-US" dirty="0"/>
              <a:t>The smaller portion carries the copper band and is called as shaded portion of the pole.</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The flux in shaded pole lags behind the flux in the unshaded pole. The phase difference between these two fluxes produces resultant rotating flux.</a:t>
            </a:r>
          </a:p>
          <a:p>
            <a:pPr marL="285750" indent="-285750">
              <a:buFont typeface="Wingdings" panose="05000000000000000000" pitchFamily="2" charset="2"/>
              <a:buChar char="ü"/>
            </a:pPr>
            <a:r>
              <a:rPr lang="en-US" dirty="0"/>
              <a:t>The direction of this field is from non shaded part of the pole to the shaded part of the pole.</a:t>
            </a:r>
            <a:endParaRPr lang="en-IN" dirty="0"/>
          </a:p>
        </p:txBody>
      </p:sp>
      <p:sp>
        <p:nvSpPr>
          <p:cNvPr id="4" name="Rectangle 3"/>
          <p:cNvSpPr/>
          <p:nvPr/>
        </p:nvSpPr>
        <p:spPr>
          <a:xfrm>
            <a:off x="228600" y="4191000"/>
            <a:ext cx="3505200" cy="2308324"/>
          </a:xfrm>
          <a:prstGeom prst="rect">
            <a:avLst/>
          </a:prstGeom>
        </p:spPr>
        <p:txBody>
          <a:bodyPr wrap="square">
            <a:spAutoFit/>
          </a:bodyPr>
          <a:lstStyle/>
          <a:p>
            <a:pPr marL="285750" indent="-285750">
              <a:buFont typeface="Wingdings" panose="05000000000000000000" pitchFamily="2" charset="2"/>
              <a:buChar char="ü"/>
            </a:pPr>
            <a:r>
              <a:rPr lang="en-US" b="1" dirty="0">
                <a:solidFill>
                  <a:srgbClr val="00B050"/>
                </a:solidFill>
              </a:rPr>
              <a:t>Applications: </a:t>
            </a:r>
            <a:r>
              <a:rPr lang="en-US" dirty="0"/>
              <a:t>These motors are only suitable for low power applications e.g., to drive: small fans, Toys, Hair driers, Desk fans etc. </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The power rating of such motors is </a:t>
            </a:r>
            <a:r>
              <a:rPr lang="en-US" dirty="0" err="1"/>
              <a:t>upto</a:t>
            </a:r>
            <a:r>
              <a:rPr lang="en-US" dirty="0"/>
              <a:t> about 30 W.</a:t>
            </a:r>
            <a:endParaRPr lang="en-IN"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051560" y="149400"/>
              <a:ext cx="7806240" cy="6311160"/>
            </p14:xfrm>
          </p:contentPart>
        </mc:Choice>
        <mc:Fallback xmlns="">
          <p:pic>
            <p:nvPicPr>
              <p:cNvPr id="5" name="Ink 4"/>
              <p:cNvPicPr/>
              <p:nvPr/>
            </p:nvPicPr>
            <p:blipFill>
              <a:blip r:embed="rId4"/>
              <a:stretch>
                <a:fillRect/>
              </a:stretch>
            </p:blipFill>
            <p:spPr>
              <a:xfrm>
                <a:off x="1041480" y="135720"/>
                <a:ext cx="7830720" cy="6339240"/>
              </a:xfrm>
              <a:prstGeom prst="rect">
                <a:avLst/>
              </a:prstGeom>
            </p:spPr>
          </p:pic>
        </mc:Fallback>
      </mc:AlternateContent>
    </p:spTree>
    <p:extLst>
      <p:ext uri="{BB962C8B-B14F-4D97-AF65-F5344CB8AC3E}">
        <p14:creationId xmlns:p14="http://schemas.microsoft.com/office/powerpoint/2010/main" val="4031606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2400"/>
            <a:ext cx="6793788" cy="4805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76200" y="5029200"/>
            <a:ext cx="8991600" cy="1754326"/>
          </a:xfrm>
          <a:prstGeom prst="rect">
            <a:avLst/>
          </a:prstGeom>
        </p:spPr>
        <p:txBody>
          <a:bodyPr wrap="square">
            <a:spAutoFit/>
          </a:bodyPr>
          <a:lstStyle/>
          <a:p>
            <a:pPr marL="285750" indent="-285750">
              <a:buFont typeface="Arial" panose="020B0604020202020204" pitchFamily="34" charset="0"/>
              <a:buChar char="•"/>
            </a:pPr>
            <a:r>
              <a:rPr lang="en-US" dirty="0"/>
              <a:t>On starting, a current is induced into the shaded poles from the main poles by transformer action. The shading coils establish a magnetic field which is out of phase with that established by the main fields and a shifting field is produced sufficient to give the desired starting torque. When current is induced into the shading coils, a flux is built up which opposes the flux which produces it.</a:t>
            </a:r>
            <a:endParaRPr lang="en-IN" dirty="0"/>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320" y="318960"/>
              <a:ext cx="8648640" cy="5866560"/>
            </p14:xfrm>
          </p:contentPart>
        </mc:Choice>
        <mc:Fallback xmlns="">
          <p:pic>
            <p:nvPicPr>
              <p:cNvPr id="3" name="Ink 2"/>
              <p:cNvPicPr/>
              <p:nvPr/>
            </p:nvPicPr>
            <p:blipFill>
              <a:blip r:embed="rId4"/>
              <a:stretch>
                <a:fillRect/>
              </a:stretch>
            </p:blipFill>
            <p:spPr>
              <a:xfrm>
                <a:off x="-14400" y="304560"/>
                <a:ext cx="8672760" cy="5890320"/>
              </a:xfrm>
              <a:prstGeom prst="rect">
                <a:avLst/>
              </a:prstGeom>
            </p:spPr>
          </p:pic>
        </mc:Fallback>
      </mc:AlternateContent>
    </p:spTree>
    <p:extLst>
      <p:ext uri="{BB962C8B-B14F-4D97-AF65-F5344CB8AC3E}">
        <p14:creationId xmlns:p14="http://schemas.microsoft.com/office/powerpoint/2010/main" val="2670662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77788" y="210344"/>
            <a:ext cx="88376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eaLnBrk="1" hangingPunct="1"/>
            <a:r>
              <a:rPr lang="en-US" altLang="en-US" sz="3200" b="1" dirty="0">
                <a:latin typeface="+mn-lt"/>
              </a:rPr>
              <a:t>Transformers</a:t>
            </a:r>
          </a:p>
        </p:txBody>
      </p:sp>
      <p:sp>
        <p:nvSpPr>
          <p:cNvPr id="3" name="Text Box 3"/>
          <p:cNvSpPr txBox="1">
            <a:spLocks noChangeArrowheads="1"/>
          </p:cNvSpPr>
          <p:nvPr/>
        </p:nvSpPr>
        <p:spPr bwMode="auto">
          <a:xfrm>
            <a:off x="125437" y="1674674"/>
            <a:ext cx="8913812" cy="923330"/>
          </a:xfrm>
          <a:prstGeom prst="rect">
            <a:avLst/>
          </a:prstGeom>
          <a:noFill/>
          <a:ln w="9525">
            <a:noFill/>
            <a:miter lim="800000"/>
            <a:headEnd/>
            <a:tailEnd/>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285750" indent="-285750">
              <a:buFont typeface="Wingdings" panose="05000000000000000000" pitchFamily="2" charset="2"/>
              <a:buChar char="ü"/>
            </a:pPr>
            <a:r>
              <a:rPr lang="en-US" b="1" dirty="0">
                <a:solidFill>
                  <a:srgbClr val="00B050"/>
                </a:solidFill>
                <a:latin typeface="+mn-lt"/>
              </a:rPr>
              <a:t>Application: </a:t>
            </a:r>
            <a:r>
              <a:rPr lang="en-US" dirty="0">
                <a:latin typeface="+mn-lt"/>
              </a:rPr>
              <a:t>Transformers play a major role in electric power engineering and are a necessary part of the electric power transmission and distribution network.</a:t>
            </a:r>
          </a:p>
        </p:txBody>
      </p:sp>
      <p:sp>
        <p:nvSpPr>
          <p:cNvPr id="4" name="Slide Number Placeholder 3"/>
          <p:cNvSpPr>
            <a:spLocks noGrp="1"/>
          </p:cNvSpPr>
          <p:nvPr/>
        </p:nvSpPr>
        <p:spPr bwMode="auto">
          <a:xfrm>
            <a:off x="6402388" y="6171406"/>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eaLnBrk="1" hangingPunct="1"/>
            <a:fld id="{682D178E-B186-4692-9AE5-A08ECEFFDF53}" type="slidenum">
              <a:rPr lang="en-US" altLang="en-US" smtClean="0">
                <a:latin typeface="+mn-lt"/>
              </a:rPr>
              <a:pPr eaLnBrk="1" hangingPunct="1"/>
              <a:t>3</a:t>
            </a:fld>
            <a:endParaRPr lang="en-US" altLang="en-US">
              <a:latin typeface="+mn-lt"/>
            </a:endParaRPr>
          </a:p>
        </p:txBody>
      </p:sp>
      <p:sp>
        <p:nvSpPr>
          <p:cNvPr id="5" name="Rectangle 4"/>
          <p:cNvSpPr/>
          <p:nvPr/>
        </p:nvSpPr>
        <p:spPr>
          <a:xfrm>
            <a:off x="152400" y="762000"/>
            <a:ext cx="8763000" cy="923330"/>
          </a:xfrm>
          <a:prstGeom prst="rect">
            <a:avLst/>
          </a:prstGeom>
        </p:spPr>
        <p:txBody>
          <a:bodyPr wrap="square">
            <a:spAutoFit/>
          </a:bodyPr>
          <a:lstStyle/>
          <a:p>
            <a:pPr marL="285750" indent="-285750">
              <a:buFont typeface="Wingdings" panose="05000000000000000000" pitchFamily="2" charset="2"/>
              <a:buChar char="ü"/>
            </a:pPr>
            <a:r>
              <a:rPr lang="en-US" b="1" dirty="0"/>
              <a:t>Transformer</a:t>
            </a:r>
            <a:r>
              <a:rPr lang="en-US" dirty="0"/>
              <a:t> is </a:t>
            </a:r>
            <a:r>
              <a:rPr lang="en-US" b="1" dirty="0"/>
              <a:t>a static electromagnetic device</a:t>
            </a:r>
            <a:r>
              <a:rPr lang="en-US" dirty="0"/>
              <a:t> designed to transform AC energy from </a:t>
            </a:r>
            <a:r>
              <a:rPr lang="en-US" b="1" dirty="0"/>
              <a:t>one voltage level into another voltage level </a:t>
            </a:r>
            <a:r>
              <a:rPr lang="en-US" dirty="0"/>
              <a:t>without altering the energy level (considering zero power loss).</a:t>
            </a:r>
            <a:endParaRPr lang="en-US" altLang="en-US" dirty="0"/>
          </a:p>
        </p:txBody>
      </p:sp>
      <p:sp>
        <p:nvSpPr>
          <p:cNvPr id="6" name="Rectangle 5"/>
          <p:cNvSpPr/>
          <p:nvPr/>
        </p:nvSpPr>
        <p:spPr>
          <a:xfrm>
            <a:off x="147710" y="2590800"/>
            <a:ext cx="8767689" cy="2031325"/>
          </a:xfrm>
          <a:prstGeom prst="rect">
            <a:avLst/>
          </a:prstGeom>
        </p:spPr>
        <p:txBody>
          <a:bodyPr wrap="square">
            <a:spAutoFit/>
          </a:bodyPr>
          <a:lstStyle/>
          <a:p>
            <a:pPr marL="285750" indent="-285750">
              <a:buFont typeface="Wingdings" panose="05000000000000000000" pitchFamily="2" charset="2"/>
              <a:buChar char="ü"/>
            </a:pPr>
            <a:r>
              <a:rPr lang="en-US" b="1" dirty="0">
                <a:solidFill>
                  <a:srgbClr val="C00000"/>
                </a:solidFill>
              </a:rPr>
              <a:t>Construction:</a:t>
            </a:r>
            <a:r>
              <a:rPr lang="en-US" dirty="0"/>
              <a:t> A transformer consisting of two electrical circuits which are magnetically coupled by a common </a:t>
            </a:r>
            <a:r>
              <a:rPr lang="en-US" b="1" dirty="0"/>
              <a:t>ferromagnetic core (silicon steel laminations) </a:t>
            </a:r>
            <a:r>
              <a:rPr lang="en-US" dirty="0"/>
              <a:t>and permits a “transformation” of the voltage and current between one circuit and the other. </a:t>
            </a:r>
          </a:p>
          <a:p>
            <a:pPr marL="285750" indent="-285750">
              <a:buFont typeface="Wingdings" panose="05000000000000000000" pitchFamily="2" charset="2"/>
              <a:buChar char="ü"/>
            </a:pPr>
            <a:r>
              <a:rPr lang="en-US" dirty="0"/>
              <a:t>One coil is termed the </a:t>
            </a:r>
            <a:r>
              <a:rPr lang="en-US" b="1" dirty="0"/>
              <a:t>primary winding </a:t>
            </a:r>
            <a:r>
              <a:rPr lang="en-US" dirty="0"/>
              <a:t>which is connected to the supply of electricity, and </a:t>
            </a:r>
          </a:p>
          <a:p>
            <a:pPr marL="285750" indent="-285750">
              <a:buFont typeface="Wingdings" panose="05000000000000000000" pitchFamily="2" charset="2"/>
              <a:buChar char="ü"/>
            </a:pPr>
            <a:r>
              <a:rPr lang="en-US" dirty="0"/>
              <a:t>the other the </a:t>
            </a:r>
            <a:r>
              <a:rPr lang="en-US" b="1" dirty="0"/>
              <a:t>secondary winding</a:t>
            </a:r>
            <a:r>
              <a:rPr lang="en-US" dirty="0"/>
              <a:t>, which may be connected to a load.</a:t>
            </a:r>
            <a:endParaRPr lang="en-IN" dirty="0"/>
          </a:p>
        </p:txBody>
      </p:sp>
      <p:pic>
        <p:nvPicPr>
          <p:cNvPr id="1028" name="Picture 4" descr="Image result for transform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499" y="4649926"/>
            <a:ext cx="6014501" cy="213187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597240" y="726120"/>
              <a:ext cx="5058000" cy="5402520"/>
            </p14:xfrm>
          </p:contentPart>
        </mc:Choice>
        <mc:Fallback xmlns="">
          <p:pic>
            <p:nvPicPr>
              <p:cNvPr id="7" name="Ink 6"/>
              <p:cNvPicPr/>
              <p:nvPr/>
            </p:nvPicPr>
            <p:blipFill>
              <a:blip r:embed="rId5"/>
              <a:stretch>
                <a:fillRect/>
              </a:stretch>
            </p:blipFill>
            <p:spPr>
              <a:xfrm>
                <a:off x="587160" y="715680"/>
                <a:ext cx="5078160" cy="5415480"/>
              </a:xfrm>
              <a:prstGeom prst="rect">
                <a:avLst/>
              </a:prstGeom>
            </p:spPr>
          </p:pic>
        </mc:Fallback>
      </mc:AlternateContent>
    </p:spTree>
    <p:extLst>
      <p:ext uri="{BB962C8B-B14F-4D97-AF65-F5344CB8AC3E}">
        <p14:creationId xmlns:p14="http://schemas.microsoft.com/office/powerpoint/2010/main" val="4053921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76200"/>
            <a:ext cx="8686800" cy="461665"/>
          </a:xfrm>
          <a:prstGeom prst="rect">
            <a:avLst/>
          </a:prstGeom>
        </p:spPr>
        <p:txBody>
          <a:bodyPr wrap="square">
            <a:spAutoFit/>
          </a:bodyPr>
          <a:lstStyle/>
          <a:p>
            <a:r>
              <a:rPr lang="en-US" sz="2400" b="1" dirty="0"/>
              <a:t>Working principle:</a:t>
            </a:r>
            <a:endParaRPr lang="en-IN" sz="2400" dirty="0"/>
          </a:p>
        </p:txBody>
      </p:sp>
      <mc:AlternateContent xmlns:mc="http://schemas.openxmlformats.org/markup-compatibility/2006" xmlns:a14="http://schemas.microsoft.com/office/drawing/2010/main">
        <mc:Choice Requires="a14">
          <p:sp>
            <p:nvSpPr>
              <p:cNvPr id="8" name="TextBox 7"/>
              <p:cNvSpPr txBox="1"/>
              <p:nvPr/>
            </p:nvSpPr>
            <p:spPr>
              <a:xfrm>
                <a:off x="1524000" y="3124200"/>
                <a:ext cx="3052759" cy="543931"/>
              </a:xfrm>
              <a:prstGeom prst="rect">
                <a:avLst/>
              </a:prstGeom>
              <a:noFill/>
            </p:spPr>
            <p:txBody>
              <a:bodyPr wrap="none" rtlCol="0">
                <a:spAutoFit/>
              </a:bodyPr>
              <a:lstStyle/>
              <a:p>
                <a14:m>
                  <m:oMath xmlns:m="http://schemas.openxmlformats.org/officeDocument/2006/math">
                    <m:r>
                      <m:rPr>
                        <m:sty m:val="p"/>
                      </m:rPr>
                      <a:rPr lang="en-US" sz="2000" smtClean="0">
                        <a:latin typeface="Cambria Math"/>
                      </a:rPr>
                      <m:t>E</m:t>
                    </m:r>
                    <m:r>
                      <a:rPr lang="en-US" sz="2000" b="0" i="0" smtClean="0">
                        <a:latin typeface="Cambria Math"/>
                      </a:rPr>
                      <m:t>=</m:t>
                    </m:r>
                    <m:r>
                      <m:rPr>
                        <m:sty m:val="p"/>
                      </m:rPr>
                      <a:rPr lang="en-US" sz="2000" b="0" i="0" smtClean="0">
                        <a:latin typeface="Cambria Math"/>
                      </a:rPr>
                      <m:t>N</m:t>
                    </m:r>
                    <m:f>
                      <m:fPr>
                        <m:ctrlPr>
                          <a:rPr lang="en-US" sz="2000" b="0" i="1" smtClean="0">
                            <a:latin typeface="Cambria Math" panose="02040503050406030204" pitchFamily="18" charset="0"/>
                          </a:rPr>
                        </m:ctrlPr>
                      </m:fPr>
                      <m:num>
                        <m:r>
                          <m:rPr>
                            <m:sty m:val="p"/>
                          </m:rPr>
                          <a:rPr lang="en-US" sz="2000" b="0" i="0" smtClean="0">
                            <a:latin typeface="Cambria Math"/>
                          </a:rPr>
                          <m:t>d</m:t>
                        </m:r>
                        <m:r>
                          <m:rPr>
                            <m:sty m:val="p"/>
                          </m:rPr>
                          <a:rPr lang="en-US" sz="2000" b="0" i="0" smtClean="0">
                            <a:latin typeface="Cambria Math"/>
                            <a:ea typeface="Cambria Math"/>
                          </a:rPr>
                          <m:t>ϕ</m:t>
                        </m:r>
                      </m:num>
                      <m:den>
                        <m:r>
                          <m:rPr>
                            <m:sty m:val="p"/>
                          </m:rPr>
                          <a:rPr lang="en-US" sz="2000" b="0" i="0" smtClean="0">
                            <a:latin typeface="Cambria Math"/>
                          </a:rPr>
                          <m:t>dt</m:t>
                        </m:r>
                      </m:den>
                    </m:f>
                  </m:oMath>
                </a14:m>
                <a:r>
                  <a:rPr lang="en-IN" sz="2000" dirty="0"/>
                  <a:t>=4.44f</a:t>
                </a:r>
                <a14:m>
                  <m:oMath xmlns:m="http://schemas.openxmlformats.org/officeDocument/2006/math">
                    <m:sSub>
                      <m:sSubPr>
                        <m:ctrlPr>
                          <a:rPr lang="en-US" sz="2000" i="1" smtClean="0">
                            <a:latin typeface="Cambria Math" panose="02040503050406030204" pitchFamily="18" charset="0"/>
                            <a:ea typeface="Cambria Math"/>
                          </a:rPr>
                        </m:ctrlPr>
                      </m:sSubPr>
                      <m:e>
                        <m:r>
                          <m:rPr>
                            <m:sty m:val="p"/>
                          </m:rPr>
                          <a:rPr lang="en-US" sz="2000">
                            <a:latin typeface="Cambria Math"/>
                            <a:ea typeface="Cambria Math"/>
                          </a:rPr>
                          <m:t>ϕ</m:t>
                        </m:r>
                      </m:e>
                      <m:sub>
                        <m:r>
                          <a:rPr lang="en-US" sz="2000" b="0" i="1" smtClean="0">
                            <a:latin typeface="Cambria Math"/>
                            <a:ea typeface="Cambria Math"/>
                          </a:rPr>
                          <m:t>𝑚</m:t>
                        </m:r>
                      </m:sub>
                    </m:sSub>
                  </m:oMath>
                </a14:m>
                <a:r>
                  <a:rPr lang="en-IN" sz="2000" dirty="0"/>
                  <a:t>N volts</a:t>
                </a:r>
              </a:p>
            </p:txBody>
          </p:sp>
        </mc:Choice>
        <mc:Fallback xmlns="">
          <p:sp>
            <p:nvSpPr>
              <p:cNvPr id="8" name="TextBox 7"/>
              <p:cNvSpPr txBox="1">
                <a:spLocks noRot="1" noChangeAspect="1" noMove="1" noResize="1" noEditPoints="1" noAdjustHandles="1" noChangeArrowheads="1" noChangeShapeType="1" noTextEdit="1"/>
              </p:cNvSpPr>
              <p:nvPr/>
            </p:nvSpPr>
            <p:spPr>
              <a:xfrm>
                <a:off x="1524000" y="3124200"/>
                <a:ext cx="3052759" cy="543931"/>
              </a:xfrm>
              <a:prstGeom prst="rect">
                <a:avLst/>
              </a:prstGeom>
              <a:blipFill rotWithShape="1">
                <a:blip r:embed="rId2"/>
                <a:stretch>
                  <a:fillRect r="-1198" b="-4494"/>
                </a:stretch>
              </a:blipFill>
            </p:spPr>
            <p:txBody>
              <a:bodyPr/>
              <a:lstStyle/>
              <a:p>
                <a:r>
                  <a:rPr lang="en-IN">
                    <a:noFill/>
                  </a:rPr>
                  <a:t> </a:t>
                </a:r>
              </a:p>
            </p:txBody>
          </p:sp>
        </mc:Fallback>
      </mc:AlternateContent>
      <p:sp>
        <p:nvSpPr>
          <p:cNvPr id="9" name="Rectangle 8"/>
          <p:cNvSpPr/>
          <p:nvPr/>
        </p:nvSpPr>
        <p:spPr>
          <a:xfrm>
            <a:off x="300110" y="533400"/>
            <a:ext cx="8534400" cy="2585323"/>
          </a:xfrm>
          <a:prstGeom prst="rect">
            <a:avLst/>
          </a:prstGeom>
        </p:spPr>
        <p:txBody>
          <a:bodyPr wrap="square">
            <a:spAutoFit/>
          </a:bodyPr>
          <a:lstStyle/>
          <a:p>
            <a:pPr marL="285750" indent="-285750">
              <a:buFont typeface="Wingdings" panose="05000000000000000000" pitchFamily="2" charset="2"/>
              <a:buChar char="ü"/>
            </a:pPr>
            <a:r>
              <a:rPr lang="en-US" dirty="0"/>
              <a:t>A transformer operates on the principles of </a:t>
            </a:r>
            <a:r>
              <a:rPr lang="en-US" b="1" dirty="0">
                <a:solidFill>
                  <a:srgbClr val="0070C0"/>
                </a:solidFill>
              </a:rPr>
              <a:t>mutual inductance</a:t>
            </a:r>
            <a:r>
              <a:rPr lang="en-US" dirty="0"/>
              <a:t>, between two inductively conducted coils.</a:t>
            </a:r>
          </a:p>
          <a:p>
            <a:pPr marL="285750" indent="-285750">
              <a:buFont typeface="Wingdings" panose="05000000000000000000" pitchFamily="2" charset="2"/>
              <a:buChar char="ü"/>
            </a:pPr>
            <a:r>
              <a:rPr lang="en-US" dirty="0"/>
              <a:t>When the secondary is an open-circuit and an alternating voltage </a:t>
            </a:r>
            <a:r>
              <a:rPr lang="en-US" i="1" dirty="0" err="1"/>
              <a:t>V</a:t>
            </a:r>
            <a:r>
              <a:rPr lang="en-US" i="1" baseline="-25000" dirty="0" err="1"/>
              <a:t>p</a:t>
            </a:r>
            <a:r>
              <a:rPr lang="en-US" i="1" dirty="0"/>
              <a:t> </a:t>
            </a:r>
            <a:r>
              <a:rPr lang="en-US" dirty="0"/>
              <a:t>is applied to the primary winding, a small current—called the no-load current </a:t>
            </a:r>
            <a:r>
              <a:rPr lang="en-US" i="1" dirty="0"/>
              <a:t>I</a:t>
            </a:r>
            <a:r>
              <a:rPr lang="en-US" baseline="-25000" dirty="0"/>
              <a:t>0</a:t>
            </a:r>
            <a:r>
              <a:rPr lang="en-US" dirty="0"/>
              <a:t> —flows, which sets up a magnetic flux in the core. </a:t>
            </a:r>
          </a:p>
          <a:p>
            <a:pPr marL="285750" indent="-285750">
              <a:buFont typeface="Wingdings" panose="05000000000000000000" pitchFamily="2" charset="2"/>
              <a:buChar char="ü"/>
            </a:pPr>
            <a:r>
              <a:rPr lang="en-US" dirty="0"/>
              <a:t>This alternating flux links with both primary and secondary coils (N</a:t>
            </a:r>
            <a:r>
              <a:rPr lang="en-US" baseline="-25000" dirty="0"/>
              <a:t>1</a:t>
            </a:r>
            <a:r>
              <a:rPr lang="en-US" dirty="0"/>
              <a:t> and N</a:t>
            </a:r>
            <a:r>
              <a:rPr lang="en-US" baseline="-25000" dirty="0"/>
              <a:t>2</a:t>
            </a:r>
            <a:r>
              <a:rPr lang="en-US" dirty="0"/>
              <a:t> turns, respectively) and induces in them </a:t>
            </a:r>
            <a:r>
              <a:rPr lang="en-US" dirty="0" err="1"/>
              <a:t>e.m.f.’s</a:t>
            </a:r>
            <a:r>
              <a:rPr lang="en-US" dirty="0"/>
              <a:t> of </a:t>
            </a:r>
            <a:r>
              <a:rPr lang="en-US" i="1" dirty="0"/>
              <a:t>E</a:t>
            </a:r>
            <a:r>
              <a:rPr lang="en-US" baseline="-25000" dirty="0"/>
              <a:t>1</a:t>
            </a:r>
            <a:r>
              <a:rPr lang="en-US" dirty="0"/>
              <a:t> and </a:t>
            </a:r>
            <a:r>
              <a:rPr lang="en-US" i="1" dirty="0"/>
              <a:t>E</a:t>
            </a:r>
            <a:r>
              <a:rPr lang="en-US" baseline="-25000" dirty="0"/>
              <a:t>2</a:t>
            </a:r>
            <a:r>
              <a:rPr lang="en-US" dirty="0"/>
              <a:t> respectively by mutual </a:t>
            </a:r>
            <a:r>
              <a:rPr lang="en-IN" dirty="0"/>
              <a:t>induction.</a:t>
            </a:r>
          </a:p>
          <a:p>
            <a:pPr marL="285750" indent="-285750">
              <a:buFont typeface="Wingdings" panose="05000000000000000000" pitchFamily="2" charset="2"/>
              <a:buChar char="ü"/>
            </a:pPr>
            <a:r>
              <a:rPr lang="en-US" dirty="0"/>
              <a:t>The induced </a:t>
            </a:r>
            <a:r>
              <a:rPr lang="en-US" dirty="0" err="1"/>
              <a:t>e.m.f</a:t>
            </a:r>
            <a:r>
              <a:rPr lang="en-US" dirty="0"/>
              <a:t>. </a:t>
            </a:r>
            <a:r>
              <a:rPr lang="en-US" i="1" dirty="0"/>
              <a:t>E </a:t>
            </a:r>
            <a:r>
              <a:rPr lang="en-US" dirty="0"/>
              <a:t>in a coil of </a:t>
            </a:r>
            <a:r>
              <a:rPr lang="en-US" i="1" dirty="0"/>
              <a:t>N </a:t>
            </a:r>
            <a:r>
              <a:rPr lang="en-US" dirty="0"/>
              <a:t>turns is given by</a:t>
            </a:r>
            <a:endParaRPr lang="en-IN" dirty="0"/>
          </a:p>
        </p:txBody>
      </p:sp>
      <p:sp>
        <p:nvSpPr>
          <p:cNvPr id="4" name="Rectangle 3"/>
          <p:cNvSpPr/>
          <p:nvPr/>
        </p:nvSpPr>
        <p:spPr>
          <a:xfrm>
            <a:off x="218050" y="3733800"/>
            <a:ext cx="4734950" cy="1477328"/>
          </a:xfrm>
          <a:prstGeom prst="rect">
            <a:avLst/>
          </a:prstGeom>
        </p:spPr>
        <p:txBody>
          <a:bodyPr wrap="square">
            <a:spAutoFit/>
          </a:bodyPr>
          <a:lstStyle/>
          <a:p>
            <a:pPr marL="285750" indent="-285750">
              <a:buFont typeface="Wingdings" panose="05000000000000000000" pitchFamily="2" charset="2"/>
              <a:buChar char="ü"/>
            </a:pPr>
            <a:r>
              <a:rPr lang="en-IN" dirty="0"/>
              <a:t>In an ideal </a:t>
            </a:r>
            <a:r>
              <a:rPr lang="en-US" dirty="0"/>
              <a:t>transformer, the rate of change of flux is the same for both primary and secondary and thus </a:t>
            </a:r>
            <a:r>
              <a:rPr lang="en-US" i="1" dirty="0"/>
              <a:t>E</a:t>
            </a:r>
            <a:r>
              <a:rPr lang="en-US" baseline="-25000" dirty="0"/>
              <a:t>1</a:t>
            </a:r>
            <a:r>
              <a:rPr lang="en-US" i="1" dirty="0"/>
              <a:t>/N</a:t>
            </a:r>
            <a:r>
              <a:rPr lang="en-US" baseline="-25000" dirty="0"/>
              <a:t>1</a:t>
            </a:r>
            <a:r>
              <a:rPr lang="en-US" dirty="0"/>
              <a:t>=</a:t>
            </a:r>
            <a:r>
              <a:rPr lang="en-US" i="1" dirty="0"/>
              <a:t>E</a:t>
            </a:r>
            <a:r>
              <a:rPr lang="en-US" baseline="-25000" dirty="0"/>
              <a:t>2</a:t>
            </a:r>
            <a:r>
              <a:rPr lang="en-US" i="1" dirty="0"/>
              <a:t>/N</a:t>
            </a:r>
            <a:r>
              <a:rPr lang="en-US" baseline="-25000" dirty="0"/>
              <a:t>2</a:t>
            </a:r>
            <a:r>
              <a:rPr lang="en-US" dirty="0"/>
              <a:t>, i.e. </a:t>
            </a:r>
            <a:r>
              <a:rPr lang="en-US" b="1" dirty="0"/>
              <a:t>the induced </a:t>
            </a:r>
            <a:r>
              <a:rPr lang="en-US" b="1" dirty="0" err="1"/>
              <a:t>e.m.f</a:t>
            </a:r>
            <a:r>
              <a:rPr lang="en-US" b="1" dirty="0"/>
              <a:t>. per turn is constant</a:t>
            </a:r>
            <a:r>
              <a:rPr lang="en-US" dirty="0"/>
              <a: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124200"/>
            <a:ext cx="4049226" cy="2143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28600" y="5257800"/>
            <a:ext cx="8991600" cy="1477328"/>
          </a:xfrm>
          <a:prstGeom prst="rect">
            <a:avLst/>
          </a:prstGeom>
        </p:spPr>
        <p:txBody>
          <a:bodyPr wrap="square">
            <a:spAutoFit/>
          </a:bodyPr>
          <a:lstStyle/>
          <a:p>
            <a:pPr marL="285750" indent="-285750">
              <a:buFont typeface="Wingdings" panose="05000000000000000000" pitchFamily="2" charset="2"/>
              <a:buChar char="ü"/>
            </a:pPr>
            <a:r>
              <a:rPr lang="pt-BR" dirty="0"/>
              <a:t>Assuming no losses, </a:t>
            </a:r>
            <a:r>
              <a:rPr lang="pt-BR" i="1" dirty="0"/>
              <a:t>E</a:t>
            </a:r>
            <a:r>
              <a:rPr lang="pt-BR" baseline="-25000" dirty="0"/>
              <a:t>1</a:t>
            </a:r>
            <a:r>
              <a:rPr lang="pt-BR" dirty="0"/>
              <a:t>=</a:t>
            </a:r>
            <a:r>
              <a:rPr lang="pt-BR" i="1" dirty="0"/>
              <a:t>V</a:t>
            </a:r>
            <a:r>
              <a:rPr lang="pt-BR" baseline="-25000" dirty="0"/>
              <a:t>p</a:t>
            </a:r>
            <a:r>
              <a:rPr lang="pt-BR" dirty="0"/>
              <a:t> and </a:t>
            </a:r>
            <a:r>
              <a:rPr lang="pt-BR" i="1" dirty="0"/>
              <a:t>E</a:t>
            </a:r>
            <a:r>
              <a:rPr lang="pt-BR" baseline="-25000" dirty="0"/>
              <a:t>2</a:t>
            </a:r>
            <a:r>
              <a:rPr lang="pt-BR" dirty="0"/>
              <a:t>=</a:t>
            </a:r>
            <a:r>
              <a:rPr lang="pt-BR" i="1" dirty="0"/>
              <a:t>V</a:t>
            </a:r>
            <a:r>
              <a:rPr lang="pt-BR" i="1" baseline="-25000" dirty="0"/>
              <a:t>s</a:t>
            </a:r>
            <a:r>
              <a:rPr lang="pt-BR" dirty="0"/>
              <a:t>. Hence</a:t>
            </a:r>
          </a:p>
          <a:p>
            <a:pPr algn="ctr"/>
            <a:r>
              <a:rPr lang="en-US" i="1" dirty="0" err="1"/>
              <a:t>V</a:t>
            </a:r>
            <a:r>
              <a:rPr lang="en-US" baseline="-25000" dirty="0" err="1"/>
              <a:t>p</a:t>
            </a:r>
            <a:r>
              <a:rPr lang="en-US" i="1" dirty="0"/>
              <a:t>/N</a:t>
            </a:r>
            <a:r>
              <a:rPr lang="en-US" baseline="-25000" dirty="0"/>
              <a:t>1</a:t>
            </a:r>
            <a:r>
              <a:rPr lang="en-US" dirty="0"/>
              <a:t> =</a:t>
            </a:r>
            <a:r>
              <a:rPr lang="en-US" i="1" dirty="0"/>
              <a:t> V</a:t>
            </a:r>
            <a:r>
              <a:rPr lang="en-US" baseline="-25000" dirty="0"/>
              <a:t>s</a:t>
            </a:r>
            <a:r>
              <a:rPr lang="en-US" i="1" dirty="0"/>
              <a:t>/N</a:t>
            </a:r>
            <a:r>
              <a:rPr lang="en-US" baseline="-25000" dirty="0"/>
              <a:t>2</a:t>
            </a:r>
            <a:r>
              <a:rPr lang="en-US" dirty="0"/>
              <a:t> or </a:t>
            </a:r>
            <a:r>
              <a:rPr lang="en-US" i="1" dirty="0" err="1"/>
              <a:t>V</a:t>
            </a:r>
            <a:r>
              <a:rPr lang="en-US" baseline="-25000" dirty="0" err="1"/>
              <a:t>p</a:t>
            </a:r>
            <a:r>
              <a:rPr lang="en-US" i="1" dirty="0"/>
              <a:t>/V</a:t>
            </a:r>
            <a:r>
              <a:rPr lang="en-US" baseline="-25000" dirty="0"/>
              <a:t>s</a:t>
            </a:r>
            <a:r>
              <a:rPr lang="en-US" dirty="0"/>
              <a:t> =</a:t>
            </a:r>
            <a:r>
              <a:rPr lang="en-US" i="1" dirty="0"/>
              <a:t> N</a:t>
            </a:r>
            <a:r>
              <a:rPr lang="en-US" baseline="-25000" dirty="0"/>
              <a:t>1</a:t>
            </a:r>
            <a:r>
              <a:rPr lang="en-US" i="1" dirty="0"/>
              <a:t>/N</a:t>
            </a:r>
            <a:r>
              <a:rPr lang="en-US" baseline="-25000" dirty="0"/>
              <a:t>2</a:t>
            </a:r>
          </a:p>
          <a:p>
            <a:pPr marL="285750" indent="-285750">
              <a:buFont typeface="Wingdings" panose="05000000000000000000" pitchFamily="2" charset="2"/>
              <a:buChar char="ü"/>
            </a:pPr>
            <a:r>
              <a:rPr lang="en-US" dirty="0"/>
              <a:t> </a:t>
            </a:r>
            <a:r>
              <a:rPr lang="en-US" i="1" dirty="0" err="1"/>
              <a:t>V</a:t>
            </a:r>
            <a:r>
              <a:rPr lang="en-US" baseline="-25000" dirty="0" err="1"/>
              <a:t>p</a:t>
            </a:r>
            <a:r>
              <a:rPr lang="en-US" i="1" dirty="0"/>
              <a:t>/V</a:t>
            </a:r>
            <a:r>
              <a:rPr lang="en-US" baseline="-25000" dirty="0"/>
              <a:t>s  </a:t>
            </a:r>
            <a:r>
              <a:rPr lang="en-US" dirty="0"/>
              <a:t>is called the </a:t>
            </a:r>
            <a:r>
              <a:rPr lang="en-US" b="1" dirty="0"/>
              <a:t>voltage ratio </a:t>
            </a:r>
            <a:r>
              <a:rPr lang="en-US" dirty="0"/>
              <a:t>and </a:t>
            </a:r>
            <a:r>
              <a:rPr lang="en-US" i="1" dirty="0"/>
              <a:t>N</a:t>
            </a:r>
            <a:r>
              <a:rPr lang="en-US" baseline="-25000" dirty="0"/>
              <a:t>1</a:t>
            </a:r>
            <a:r>
              <a:rPr lang="en-US" i="1" dirty="0"/>
              <a:t>/N</a:t>
            </a:r>
            <a:r>
              <a:rPr lang="en-US" baseline="-25000" dirty="0"/>
              <a:t>2</a:t>
            </a:r>
            <a:r>
              <a:rPr lang="en-US" dirty="0"/>
              <a:t> the </a:t>
            </a:r>
            <a:r>
              <a:rPr lang="en-US" b="1" dirty="0"/>
              <a:t>turns ratio</a:t>
            </a:r>
            <a:r>
              <a:rPr lang="en-US" dirty="0"/>
              <a:t>, or the </a:t>
            </a:r>
            <a:r>
              <a:rPr lang="en-US" b="1" dirty="0"/>
              <a:t>‘transformation ratio’ </a:t>
            </a:r>
            <a:r>
              <a:rPr lang="en-US" dirty="0"/>
              <a:t>of the transformer.</a:t>
            </a:r>
          </a:p>
          <a:p>
            <a:pPr marL="285750" indent="-285750">
              <a:buFont typeface="Wingdings" panose="05000000000000000000" pitchFamily="2" charset="2"/>
              <a:buChar char="ü"/>
            </a:pPr>
            <a:r>
              <a:rPr lang="en-US" dirty="0"/>
              <a:t>When a load is connected across the secondary winding, </a:t>
            </a:r>
            <a:r>
              <a:rPr lang="en-IN" dirty="0"/>
              <a:t>a current </a:t>
            </a:r>
            <a:r>
              <a:rPr lang="en-IN" i="1" dirty="0"/>
              <a:t>I</a:t>
            </a:r>
            <a:r>
              <a:rPr lang="en-IN" baseline="-25000" dirty="0"/>
              <a:t>s</a:t>
            </a:r>
            <a:r>
              <a:rPr lang="en-IN" dirty="0"/>
              <a:t> flows.</a:t>
            </a:r>
          </a:p>
        </p:txBody>
      </p:sp>
      <p:sp>
        <p:nvSpPr>
          <p:cNvPr id="10" name="Rectangle 9"/>
          <p:cNvSpPr/>
          <p:nvPr/>
        </p:nvSpPr>
        <p:spPr>
          <a:xfrm>
            <a:off x="6584557" y="4038600"/>
            <a:ext cx="346570" cy="307777"/>
          </a:xfrm>
          <a:prstGeom prst="rect">
            <a:avLst/>
          </a:prstGeom>
        </p:spPr>
        <p:txBody>
          <a:bodyPr wrap="none">
            <a:spAutoFit/>
          </a:bodyPr>
          <a:lstStyle/>
          <a:p>
            <a:r>
              <a:rPr lang="pt-BR" sz="1400" i="1" dirty="0"/>
              <a:t>E</a:t>
            </a:r>
            <a:r>
              <a:rPr lang="pt-BR" sz="1400" baseline="-25000" dirty="0"/>
              <a:t>1</a:t>
            </a:r>
            <a:endParaRPr lang="en-IN" sz="1400" dirty="0"/>
          </a:p>
        </p:txBody>
      </p:sp>
      <p:sp>
        <p:nvSpPr>
          <p:cNvPr id="11" name="Rectangle 10"/>
          <p:cNvSpPr/>
          <p:nvPr/>
        </p:nvSpPr>
        <p:spPr>
          <a:xfrm>
            <a:off x="6892430" y="4038600"/>
            <a:ext cx="346570" cy="307777"/>
          </a:xfrm>
          <a:prstGeom prst="rect">
            <a:avLst/>
          </a:prstGeom>
        </p:spPr>
        <p:txBody>
          <a:bodyPr wrap="none">
            <a:spAutoFit/>
          </a:bodyPr>
          <a:lstStyle/>
          <a:p>
            <a:r>
              <a:rPr lang="pt-BR" sz="1400" i="1" dirty="0"/>
              <a:t>E</a:t>
            </a:r>
            <a:r>
              <a:rPr lang="pt-BR" sz="1400" baseline="-25000" dirty="0"/>
              <a:t>2</a:t>
            </a:r>
            <a:endParaRPr lang="en-IN" sz="1400" dirty="0"/>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13360" y="60480"/>
              <a:ext cx="6927840" cy="3649680"/>
            </p14:xfrm>
          </p:contentPart>
        </mc:Choice>
        <mc:Fallback xmlns="">
          <p:pic>
            <p:nvPicPr>
              <p:cNvPr id="3" name="Ink 2"/>
              <p:cNvPicPr/>
              <p:nvPr/>
            </p:nvPicPr>
            <p:blipFill>
              <a:blip r:embed="rId5"/>
              <a:stretch>
                <a:fillRect/>
              </a:stretch>
            </p:blipFill>
            <p:spPr>
              <a:xfrm>
                <a:off x="1403640" y="49320"/>
                <a:ext cx="6946920" cy="3665520"/>
              </a:xfrm>
              <a:prstGeom prst="rect">
                <a:avLst/>
              </a:prstGeom>
            </p:spPr>
          </p:pic>
        </mc:Fallback>
      </mc:AlternateContent>
    </p:spTree>
    <p:extLst>
      <p:ext uri="{BB962C8B-B14F-4D97-AF65-F5344CB8AC3E}">
        <p14:creationId xmlns:p14="http://schemas.microsoft.com/office/powerpoint/2010/main" val="1076899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66400" y="226198"/>
              <a:ext cx="8648280" cy="6291720"/>
            </p14:xfrm>
          </p:contentPart>
        </mc:Choice>
        <mc:Fallback>
          <p:pic>
            <p:nvPicPr>
              <p:cNvPr id="2" name="Ink 1"/>
              <p:cNvPicPr/>
              <p:nvPr/>
            </p:nvPicPr>
            <p:blipFill>
              <a:blip r:embed="rId3"/>
              <a:stretch>
                <a:fillRect/>
              </a:stretch>
            </p:blipFill>
            <p:spPr>
              <a:xfrm>
                <a:off x="257040" y="216838"/>
                <a:ext cx="8667000" cy="6310440"/>
              </a:xfrm>
              <a:prstGeom prst="rect">
                <a:avLst/>
              </a:prstGeom>
            </p:spPr>
          </p:pic>
        </mc:Fallback>
      </mc:AlternateContent>
    </p:spTree>
    <p:extLst>
      <p:ext uri="{BB962C8B-B14F-4D97-AF65-F5344CB8AC3E}">
        <p14:creationId xmlns:p14="http://schemas.microsoft.com/office/powerpoint/2010/main" val="2649779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228600" y="182563"/>
            <a:ext cx="8686800"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9pPr>
          </a:lstStyle>
          <a:p>
            <a:pPr algn="ctr" eaLnBrk="1" hangingPunct="1"/>
            <a:r>
              <a:rPr lang="en-US" altLang="en-US" sz="3200" b="1" dirty="0">
                <a:latin typeface="+mn-lt"/>
                <a:ea typeface="Microsoft YaHei" charset="-122"/>
              </a:rPr>
              <a:t>Three Phase Induction Motors</a:t>
            </a:r>
          </a:p>
        </p:txBody>
      </p:sp>
      <p:sp>
        <p:nvSpPr>
          <p:cNvPr id="4" name="Rectangle 3"/>
          <p:cNvSpPr/>
          <p:nvPr/>
        </p:nvSpPr>
        <p:spPr>
          <a:xfrm>
            <a:off x="152400" y="1238071"/>
            <a:ext cx="8704385" cy="4888518"/>
          </a:xfrm>
          <a:prstGeom prst="rect">
            <a:avLst/>
          </a:prstGeom>
        </p:spPr>
        <p:txBody>
          <a:bodyPr wrap="square">
            <a:spAutoFit/>
          </a:bodyPr>
          <a:lstStyle/>
          <a:p>
            <a:pPr marL="285750" indent="-285750" algn="just">
              <a:lnSpc>
                <a:spcPct val="150000"/>
              </a:lnSpc>
              <a:buFont typeface="Wingdings" panose="05000000000000000000" pitchFamily="2" charset="2"/>
              <a:buChar char="ü"/>
            </a:pPr>
            <a:r>
              <a:rPr lang="en-IN" altLang="en-US" dirty="0"/>
              <a:t>The </a:t>
            </a:r>
            <a:r>
              <a:rPr lang="en-IN" altLang="en-US" b="1" dirty="0"/>
              <a:t>induction motor </a:t>
            </a:r>
            <a:r>
              <a:rPr lang="en-IN" altLang="en-US" dirty="0"/>
              <a:t>is the most widely used electric machine, because of its relative simplicity of construction. </a:t>
            </a:r>
          </a:p>
          <a:p>
            <a:pPr marL="285750" indent="-285750" algn="just">
              <a:lnSpc>
                <a:spcPct val="150000"/>
              </a:lnSpc>
              <a:buFont typeface="Wingdings" panose="05000000000000000000" pitchFamily="2" charset="2"/>
              <a:buChar char="ü"/>
            </a:pPr>
            <a:r>
              <a:rPr lang="en-IN" altLang="en-US" dirty="0"/>
              <a:t>The primary advantage of the induction machine, which is almost exclusively used as a motor (its performance as a generator is not very good), is that </a:t>
            </a:r>
            <a:r>
              <a:rPr lang="en-IN" altLang="en-US" b="1" dirty="0"/>
              <a:t>no separate excitation </a:t>
            </a:r>
            <a:r>
              <a:rPr lang="en-IN" altLang="en-US" dirty="0"/>
              <a:t>is required for the rotor. </a:t>
            </a:r>
          </a:p>
          <a:p>
            <a:pPr marL="285750" indent="-285750" algn="just">
              <a:lnSpc>
                <a:spcPct val="150000"/>
              </a:lnSpc>
              <a:buFont typeface="Wingdings" panose="05000000000000000000" pitchFamily="2" charset="2"/>
              <a:buChar char="ü"/>
            </a:pPr>
            <a:r>
              <a:rPr lang="en-IN" altLang="en-US" dirty="0"/>
              <a:t>Three Phase IM is Self-starting.</a:t>
            </a:r>
          </a:p>
          <a:p>
            <a:pPr marL="285750" indent="-285750" algn="just">
              <a:lnSpc>
                <a:spcPct val="150000"/>
              </a:lnSpc>
              <a:buFont typeface="Wingdings" panose="05000000000000000000" pitchFamily="2" charset="2"/>
              <a:buChar char="ü"/>
            </a:pPr>
            <a:r>
              <a:rPr lang="en-US" dirty="0"/>
              <a:t>It is basically an </a:t>
            </a:r>
            <a:r>
              <a:rPr lang="en-US" b="1" dirty="0"/>
              <a:t>AC transformer </a:t>
            </a:r>
            <a:r>
              <a:rPr lang="en-US" dirty="0"/>
              <a:t>with a rotating secondary</a:t>
            </a:r>
            <a:endParaRPr lang="en-IN" altLang="en-US" dirty="0"/>
          </a:p>
          <a:p>
            <a:pPr marL="285750" indent="-285750">
              <a:lnSpc>
                <a:spcPct val="150000"/>
              </a:lnSpc>
              <a:spcBef>
                <a:spcPts val="700"/>
              </a:spcBef>
              <a:buFont typeface="Wingdings" panose="05000000000000000000" pitchFamily="2" charset="2"/>
              <a:buChar char="ü"/>
            </a:pPr>
            <a:r>
              <a:rPr lang="en-US" altLang="en-US" dirty="0">
                <a:ea typeface="Microsoft YaHei" charset="-122"/>
              </a:rPr>
              <a:t>Most of the industrial loads are inductive, especially 3 phase induction motors (</a:t>
            </a:r>
            <a:r>
              <a:rPr lang="en-US" b="1" dirty="0">
                <a:solidFill>
                  <a:srgbClr val="000066"/>
                </a:solidFill>
                <a:latin typeface="Arial" charset="0"/>
              </a:rPr>
              <a:t>70%) </a:t>
            </a:r>
            <a:r>
              <a:rPr lang="en-US" altLang="en-US" dirty="0">
                <a:ea typeface="Microsoft YaHei" charset="-122"/>
              </a:rPr>
              <a:t>are widely used in industrial applications for continuous operation.</a:t>
            </a:r>
          </a:p>
          <a:p>
            <a:pPr marL="285750" lvl="1" indent="-285750">
              <a:lnSpc>
                <a:spcPct val="150000"/>
              </a:lnSpc>
              <a:spcBef>
                <a:spcPts val="700"/>
              </a:spcBef>
              <a:buFont typeface="Wingdings" panose="05000000000000000000" pitchFamily="2" charset="2"/>
              <a:buChar char="ü"/>
            </a:pPr>
            <a:r>
              <a:rPr lang="en-US" sz="2000" b="1" dirty="0">
                <a:solidFill>
                  <a:srgbClr val="00B050"/>
                </a:solidFill>
              </a:rPr>
              <a:t>Applications</a:t>
            </a:r>
            <a:r>
              <a:rPr lang="en-US" sz="2000" b="1" dirty="0"/>
              <a:t>: </a:t>
            </a:r>
            <a:r>
              <a:rPr lang="en-US" sz="2000" dirty="0"/>
              <a:t>pumps, compressors, conveyor belts, grinders</a:t>
            </a:r>
            <a:r>
              <a:rPr lang="en-US" dirty="0">
                <a:ea typeface="Microsoft YaHei" charset="-122"/>
              </a:rPr>
              <a:t>.</a:t>
            </a:r>
            <a:endParaRPr lang="en-US" sz="2000" dirty="0"/>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211680" y="39600"/>
              <a:ext cx="8805600" cy="5938200"/>
            </p14:xfrm>
          </p:contentPart>
        </mc:Choice>
        <mc:Fallback xmlns="">
          <p:pic>
            <p:nvPicPr>
              <p:cNvPr id="3" name="Ink 2"/>
              <p:cNvPicPr/>
              <p:nvPr/>
            </p:nvPicPr>
            <p:blipFill>
              <a:blip r:embed="rId3"/>
              <a:stretch>
                <a:fillRect/>
              </a:stretch>
            </p:blipFill>
            <p:spPr>
              <a:xfrm>
                <a:off x="204480" y="28800"/>
                <a:ext cx="8816400" cy="5963400"/>
              </a:xfrm>
              <a:prstGeom prst="rect">
                <a:avLst/>
              </a:prstGeom>
            </p:spPr>
          </p:pic>
        </mc:Fallback>
      </mc:AlternateContent>
    </p:spTree>
    <p:extLst>
      <p:ext uri="{BB962C8B-B14F-4D97-AF65-F5344CB8AC3E}">
        <p14:creationId xmlns:p14="http://schemas.microsoft.com/office/powerpoint/2010/main" val="3481473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ChangeArrowheads="1"/>
          </p:cNvSpPr>
          <p:nvPr/>
        </p:nvSpPr>
        <p:spPr bwMode="auto">
          <a:xfrm>
            <a:off x="304800" y="228600"/>
            <a:ext cx="800100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fontAlgn="base">
              <a:spcBef>
                <a:spcPct val="0"/>
              </a:spcBef>
              <a:spcAft>
                <a:spcPct val="0"/>
              </a:spcAft>
              <a:defRPr sz="4000">
                <a:solidFill>
                  <a:schemeClr val="tx2"/>
                </a:solidFill>
                <a:latin typeface="+mj-lt"/>
                <a:ea typeface="+mj-ea"/>
                <a:cs typeface="+mj-cs"/>
              </a:defRPr>
            </a:lvl1pPr>
            <a:lvl2pPr algn="l" rtl="0" fontAlgn="base">
              <a:spcBef>
                <a:spcPct val="0"/>
              </a:spcBef>
              <a:spcAft>
                <a:spcPct val="0"/>
              </a:spcAft>
              <a:defRPr sz="4000">
                <a:solidFill>
                  <a:schemeClr val="tx2"/>
                </a:solidFill>
                <a:latin typeface="Times New Roman" pitchFamily="18" charset="0"/>
                <a:cs typeface="Arial" charset="0"/>
              </a:defRPr>
            </a:lvl2pPr>
            <a:lvl3pPr algn="l" rtl="0" fontAlgn="base">
              <a:spcBef>
                <a:spcPct val="0"/>
              </a:spcBef>
              <a:spcAft>
                <a:spcPct val="0"/>
              </a:spcAft>
              <a:defRPr sz="4000">
                <a:solidFill>
                  <a:schemeClr val="tx2"/>
                </a:solidFill>
                <a:latin typeface="Times New Roman" pitchFamily="18" charset="0"/>
                <a:cs typeface="Arial" charset="0"/>
              </a:defRPr>
            </a:lvl3pPr>
            <a:lvl4pPr algn="l" rtl="0" fontAlgn="base">
              <a:spcBef>
                <a:spcPct val="0"/>
              </a:spcBef>
              <a:spcAft>
                <a:spcPct val="0"/>
              </a:spcAft>
              <a:defRPr sz="4000">
                <a:solidFill>
                  <a:schemeClr val="tx2"/>
                </a:solidFill>
                <a:latin typeface="Times New Roman" pitchFamily="18" charset="0"/>
                <a:cs typeface="Arial" charset="0"/>
              </a:defRPr>
            </a:lvl4pPr>
            <a:lvl5pPr algn="l" rtl="0" fontAlgn="base">
              <a:spcBef>
                <a:spcPct val="0"/>
              </a:spcBef>
              <a:spcAft>
                <a:spcPct val="0"/>
              </a:spcAft>
              <a:defRPr sz="4000">
                <a:solidFill>
                  <a:schemeClr val="tx2"/>
                </a:solidFill>
                <a:latin typeface="Times New Roman" pitchFamily="18" charset="0"/>
                <a:cs typeface="Arial" charset="0"/>
              </a:defRPr>
            </a:lvl5pPr>
            <a:lvl6pPr marL="457200" algn="l" rtl="0" fontAlgn="base">
              <a:spcBef>
                <a:spcPct val="0"/>
              </a:spcBef>
              <a:spcAft>
                <a:spcPct val="0"/>
              </a:spcAft>
              <a:defRPr sz="4000">
                <a:solidFill>
                  <a:schemeClr val="tx2"/>
                </a:solidFill>
                <a:latin typeface="Times New Roman" pitchFamily="18" charset="0"/>
                <a:cs typeface="Arial" charset="0"/>
              </a:defRPr>
            </a:lvl6pPr>
            <a:lvl7pPr marL="914400" algn="l" rtl="0" fontAlgn="base">
              <a:spcBef>
                <a:spcPct val="0"/>
              </a:spcBef>
              <a:spcAft>
                <a:spcPct val="0"/>
              </a:spcAft>
              <a:defRPr sz="4000">
                <a:solidFill>
                  <a:schemeClr val="tx2"/>
                </a:solidFill>
                <a:latin typeface="Times New Roman" pitchFamily="18" charset="0"/>
                <a:cs typeface="Arial" charset="0"/>
              </a:defRPr>
            </a:lvl7pPr>
            <a:lvl8pPr marL="1371600" algn="l" rtl="0" fontAlgn="base">
              <a:spcBef>
                <a:spcPct val="0"/>
              </a:spcBef>
              <a:spcAft>
                <a:spcPct val="0"/>
              </a:spcAft>
              <a:defRPr sz="4000">
                <a:solidFill>
                  <a:schemeClr val="tx2"/>
                </a:solidFill>
                <a:latin typeface="Times New Roman" pitchFamily="18" charset="0"/>
                <a:cs typeface="Arial" charset="0"/>
              </a:defRPr>
            </a:lvl8pPr>
            <a:lvl9pPr marL="1828800" algn="l" rtl="0" fontAlgn="base">
              <a:spcBef>
                <a:spcPct val="0"/>
              </a:spcBef>
              <a:spcAft>
                <a:spcPct val="0"/>
              </a:spcAft>
              <a:defRPr sz="4000">
                <a:solidFill>
                  <a:schemeClr val="tx2"/>
                </a:solidFill>
                <a:latin typeface="Times New Roman" pitchFamily="18" charset="0"/>
                <a:cs typeface="Arial" charset="0"/>
              </a:defRPr>
            </a:lvl9pPr>
          </a:lstStyle>
          <a:p>
            <a:r>
              <a:rPr lang="en-CA" altLang="en-US" b="1" dirty="0">
                <a:latin typeface="+mn-lt"/>
              </a:rPr>
              <a:t>Construction</a:t>
            </a:r>
            <a:endParaRPr lang="en-US" altLang="en-US" b="1" dirty="0">
              <a:latin typeface="+mn-lt"/>
            </a:endParaRPr>
          </a:p>
        </p:txBody>
      </p:sp>
      <p:sp>
        <p:nvSpPr>
          <p:cNvPr id="11" name="Rectangle 10"/>
          <p:cNvSpPr>
            <a:spLocks noGrp="1" noChangeArrowheads="1"/>
          </p:cNvSpPr>
          <p:nvPr/>
        </p:nvSpPr>
        <p:spPr bwMode="auto">
          <a:xfrm>
            <a:off x="356699" y="1125037"/>
            <a:ext cx="8326437" cy="467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69900" indent="-469900" algn="l" rtl="0" fontAlgn="base">
              <a:spcBef>
                <a:spcPct val="20000"/>
              </a:spcBef>
              <a:spcAft>
                <a:spcPct val="0"/>
              </a:spcAft>
              <a:buClr>
                <a:schemeClr val="hlink"/>
              </a:buClr>
              <a:buFont typeface="Wingdings" pitchFamily="2" charset="2"/>
              <a:buChar char="Ø"/>
              <a:defRPr sz="2800">
                <a:solidFill>
                  <a:schemeClr val="tx1"/>
                </a:solidFill>
                <a:latin typeface="+mn-lt"/>
                <a:ea typeface="+mn-ea"/>
                <a:cs typeface="+mn-cs"/>
              </a:defRPr>
            </a:lvl1pPr>
            <a:lvl2pPr marL="908050" indent="-436563" algn="l" rtl="0" fontAlgn="base">
              <a:spcBef>
                <a:spcPct val="20000"/>
              </a:spcBef>
              <a:spcAft>
                <a:spcPct val="0"/>
              </a:spcAft>
              <a:buClr>
                <a:schemeClr val="hlink"/>
              </a:buClr>
              <a:buFont typeface="Times New Roman" pitchFamily="18" charset="0"/>
              <a:buChar char="-"/>
              <a:defRPr sz="2400">
                <a:solidFill>
                  <a:schemeClr val="tx1"/>
                </a:solidFill>
                <a:latin typeface="+mn-lt"/>
                <a:cs typeface="+mn-cs"/>
              </a:defRPr>
            </a:lvl2pPr>
            <a:lvl3pPr marL="1304925" indent="-395288" algn="l" rtl="0" fontAlgn="base">
              <a:spcBef>
                <a:spcPct val="20000"/>
              </a:spcBef>
              <a:spcAft>
                <a:spcPct val="0"/>
              </a:spcAft>
              <a:buClr>
                <a:schemeClr val="hlink"/>
              </a:buClr>
              <a:buChar char="•"/>
              <a:defRPr sz="2000">
                <a:solidFill>
                  <a:schemeClr val="tx1"/>
                </a:solidFill>
                <a:latin typeface="+mn-lt"/>
                <a:cs typeface="+mn-cs"/>
              </a:defRPr>
            </a:lvl3pPr>
            <a:lvl4pPr marL="1693863" indent="-387350" algn="l" rtl="0" fontAlgn="base">
              <a:spcBef>
                <a:spcPct val="20000"/>
              </a:spcBef>
              <a:spcAft>
                <a:spcPct val="0"/>
              </a:spcAft>
              <a:buClr>
                <a:schemeClr val="hlink"/>
              </a:buClr>
              <a:buFont typeface="Wingdings" pitchFamily="2" charset="2"/>
              <a:buChar char="n"/>
              <a:defRPr sz="2000">
                <a:solidFill>
                  <a:schemeClr val="tx1"/>
                </a:solidFill>
                <a:latin typeface="+mn-lt"/>
                <a:cs typeface="+mn-cs"/>
              </a:defRPr>
            </a:lvl4pPr>
            <a:lvl5pPr marL="2093913" indent="-398463" algn="l" rtl="0" fontAlgn="base">
              <a:spcBef>
                <a:spcPct val="25000"/>
              </a:spcBef>
              <a:spcAft>
                <a:spcPct val="0"/>
              </a:spcAft>
              <a:buClr>
                <a:schemeClr val="hlink"/>
              </a:buClr>
              <a:buFont typeface="Wingdings" pitchFamily="2" charset="2"/>
              <a:buChar char="§"/>
              <a:defRPr sz="2000">
                <a:solidFill>
                  <a:schemeClr val="tx1"/>
                </a:solidFill>
                <a:latin typeface="+mn-lt"/>
                <a:cs typeface="+mn-cs"/>
              </a:defRPr>
            </a:lvl5pPr>
            <a:lvl6pPr marL="2551113" indent="-398463" algn="l" rtl="0" fontAlgn="base">
              <a:spcBef>
                <a:spcPct val="25000"/>
              </a:spcBef>
              <a:spcAft>
                <a:spcPct val="0"/>
              </a:spcAft>
              <a:buClr>
                <a:schemeClr val="hlink"/>
              </a:buClr>
              <a:buFont typeface="Wingdings" pitchFamily="2" charset="2"/>
              <a:buChar char="§"/>
              <a:defRPr sz="2000">
                <a:solidFill>
                  <a:schemeClr val="tx1"/>
                </a:solidFill>
                <a:latin typeface="+mn-lt"/>
                <a:cs typeface="+mn-cs"/>
              </a:defRPr>
            </a:lvl6pPr>
            <a:lvl7pPr marL="3008313" indent="-398463" algn="l" rtl="0" fontAlgn="base">
              <a:spcBef>
                <a:spcPct val="25000"/>
              </a:spcBef>
              <a:spcAft>
                <a:spcPct val="0"/>
              </a:spcAft>
              <a:buClr>
                <a:schemeClr val="hlink"/>
              </a:buClr>
              <a:buFont typeface="Wingdings" pitchFamily="2" charset="2"/>
              <a:buChar char="§"/>
              <a:defRPr sz="2000">
                <a:solidFill>
                  <a:schemeClr val="tx1"/>
                </a:solidFill>
                <a:latin typeface="+mn-lt"/>
                <a:cs typeface="+mn-cs"/>
              </a:defRPr>
            </a:lvl7pPr>
            <a:lvl8pPr marL="3465513" indent="-398463" algn="l" rtl="0" fontAlgn="base">
              <a:spcBef>
                <a:spcPct val="25000"/>
              </a:spcBef>
              <a:spcAft>
                <a:spcPct val="0"/>
              </a:spcAft>
              <a:buClr>
                <a:schemeClr val="hlink"/>
              </a:buClr>
              <a:buFont typeface="Wingdings" pitchFamily="2" charset="2"/>
              <a:buChar char="§"/>
              <a:defRPr sz="2000">
                <a:solidFill>
                  <a:schemeClr val="tx1"/>
                </a:solidFill>
                <a:latin typeface="+mn-lt"/>
                <a:cs typeface="+mn-cs"/>
              </a:defRPr>
            </a:lvl8pPr>
            <a:lvl9pPr marL="3922713" indent="-398463" algn="l" rtl="0" fontAlgn="base">
              <a:spcBef>
                <a:spcPct val="25000"/>
              </a:spcBef>
              <a:spcAft>
                <a:spcPct val="0"/>
              </a:spcAft>
              <a:buClr>
                <a:schemeClr val="hlink"/>
              </a:buClr>
              <a:buFont typeface="Wingdings" pitchFamily="2" charset="2"/>
              <a:buChar char="§"/>
              <a:defRPr sz="2000">
                <a:solidFill>
                  <a:schemeClr val="tx1"/>
                </a:solidFill>
                <a:latin typeface="+mn-lt"/>
                <a:cs typeface="+mn-cs"/>
              </a:defRPr>
            </a:lvl9pPr>
          </a:lstStyle>
          <a:p>
            <a:pPr>
              <a:buClrTx/>
              <a:buFont typeface="Wingdings" panose="05000000000000000000" pitchFamily="2" charset="2"/>
              <a:buChar char="ü"/>
            </a:pPr>
            <a:r>
              <a:rPr lang="en-US" altLang="en-US" sz="2000" dirty="0"/>
              <a:t>An induction motor has two main parts</a:t>
            </a:r>
          </a:p>
          <a:p>
            <a:pPr lvl="1">
              <a:buClrTx/>
              <a:buFont typeface="Wingdings" panose="05000000000000000000" pitchFamily="2" charset="2"/>
              <a:buChar char="ü"/>
            </a:pPr>
            <a:r>
              <a:rPr lang="en-US" altLang="en-US" sz="2000" dirty="0"/>
              <a:t>a stationary stator </a:t>
            </a:r>
          </a:p>
          <a:p>
            <a:pPr lvl="2">
              <a:buClrTx/>
              <a:buFont typeface="Wingdings" panose="05000000000000000000" pitchFamily="2" charset="2"/>
              <a:buChar char="ü"/>
            </a:pPr>
            <a:r>
              <a:rPr lang="en-US" altLang="en-US" dirty="0"/>
              <a:t>consisting of a steel frame that supports a hollow, cylindrical core</a:t>
            </a:r>
          </a:p>
          <a:p>
            <a:pPr lvl="2">
              <a:buClrTx/>
              <a:buFont typeface="Wingdings" panose="05000000000000000000" pitchFamily="2" charset="2"/>
              <a:buChar char="ü"/>
            </a:pPr>
            <a:r>
              <a:rPr lang="en-US" altLang="en-US" dirty="0"/>
              <a:t>core, constructed from stacked laminations, having a number of evenly spaced slots, providing the space for the stator winding </a:t>
            </a:r>
          </a:p>
        </p:txBody>
      </p:sp>
      <p:pic>
        <p:nvPicPr>
          <p:cNvPr id="12" name="Picture 11" descr="fig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3360" y="3644900"/>
            <a:ext cx="3313113"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5"/>
          <p:cNvSpPr txBox="1">
            <a:spLocks noChangeArrowheads="1"/>
          </p:cNvSpPr>
          <p:nvPr/>
        </p:nvSpPr>
        <p:spPr bwMode="auto">
          <a:xfrm>
            <a:off x="6152357" y="6147789"/>
            <a:ext cx="16557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1pPr>
            <a:lvl2pPr marL="4572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2pPr>
            <a:lvl3pPr marL="9144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3pPr>
            <a:lvl4pPr marL="13716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4pPr>
            <a:lvl5pPr marL="18288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5pPr>
            <a:lvl6pPr marL="2286000" algn="l" defTabSz="914400" rtl="0" eaLnBrk="1" latinLnBrk="0" hangingPunct="1">
              <a:defRPr kern="1200">
                <a:solidFill>
                  <a:schemeClr val="tx1"/>
                </a:solidFill>
                <a:latin typeface="Times New Roman" pitchFamily="18" charset="0"/>
                <a:ea typeface="+mn-ea"/>
                <a:cs typeface="Arial" charset="0"/>
              </a:defRPr>
            </a:lvl6pPr>
            <a:lvl7pPr marL="2743200" algn="l" defTabSz="914400" rtl="0" eaLnBrk="1" latinLnBrk="0" hangingPunct="1">
              <a:defRPr kern="1200">
                <a:solidFill>
                  <a:schemeClr val="tx1"/>
                </a:solidFill>
                <a:latin typeface="Times New Roman" pitchFamily="18" charset="0"/>
                <a:ea typeface="+mn-ea"/>
                <a:cs typeface="Arial" charset="0"/>
              </a:defRPr>
            </a:lvl7pPr>
            <a:lvl8pPr marL="3200400" algn="l" defTabSz="914400" rtl="0" eaLnBrk="1" latinLnBrk="0" hangingPunct="1">
              <a:defRPr kern="1200">
                <a:solidFill>
                  <a:schemeClr val="tx1"/>
                </a:solidFill>
                <a:latin typeface="Times New Roman" pitchFamily="18" charset="0"/>
                <a:ea typeface="+mn-ea"/>
                <a:cs typeface="Arial" charset="0"/>
              </a:defRPr>
            </a:lvl8pPr>
            <a:lvl9pPr marL="3657600" algn="l" defTabSz="914400" rtl="0" eaLnBrk="1" latinLnBrk="0" hangingPunct="1">
              <a:defRPr kern="1200">
                <a:solidFill>
                  <a:schemeClr val="tx1"/>
                </a:solidFill>
                <a:latin typeface="Times New Roman" pitchFamily="18" charset="0"/>
                <a:ea typeface="+mn-ea"/>
                <a:cs typeface="Arial" charset="0"/>
              </a:defRPr>
            </a:lvl9pPr>
          </a:lstStyle>
          <a:p>
            <a:pPr algn="l">
              <a:spcBef>
                <a:spcPct val="50000"/>
              </a:spcBef>
              <a:buFontTx/>
              <a:buNone/>
            </a:pPr>
            <a:r>
              <a:rPr lang="en-CA" altLang="en-US" dirty="0"/>
              <a:t>Stator of IM</a:t>
            </a:r>
            <a:endParaRPr lang="en-US" altLang="en-US"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66400" y="47160"/>
              <a:ext cx="7524360" cy="5342040"/>
            </p14:xfrm>
          </p:contentPart>
        </mc:Choice>
        <mc:Fallback xmlns="">
          <p:pic>
            <p:nvPicPr>
              <p:cNvPr id="2" name="Ink 1"/>
              <p:cNvPicPr/>
              <p:nvPr/>
            </p:nvPicPr>
            <p:blipFill>
              <a:blip r:embed="rId4"/>
              <a:stretch>
                <a:fillRect/>
              </a:stretch>
            </p:blipFill>
            <p:spPr>
              <a:xfrm>
                <a:off x="253440" y="41040"/>
                <a:ext cx="7545240" cy="5361840"/>
              </a:xfrm>
              <a:prstGeom prst="rect">
                <a:avLst/>
              </a:prstGeom>
            </p:spPr>
          </p:pic>
        </mc:Fallback>
      </mc:AlternateContent>
    </p:spTree>
    <p:extLst>
      <p:ext uri="{BB962C8B-B14F-4D97-AF65-F5344CB8AC3E}">
        <p14:creationId xmlns:p14="http://schemas.microsoft.com/office/powerpoint/2010/main" val="3563355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nvSpPr>
        <p:spPr bwMode="auto">
          <a:xfrm>
            <a:off x="171230" y="685801"/>
            <a:ext cx="8667969"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69900" indent="-469900" algn="l" rtl="0" fontAlgn="base">
              <a:spcBef>
                <a:spcPct val="20000"/>
              </a:spcBef>
              <a:spcAft>
                <a:spcPct val="0"/>
              </a:spcAft>
              <a:buClr>
                <a:schemeClr val="hlink"/>
              </a:buClr>
              <a:buFont typeface="Wingdings" pitchFamily="2" charset="2"/>
              <a:buChar char="Ø"/>
              <a:defRPr sz="2800">
                <a:solidFill>
                  <a:schemeClr val="tx1"/>
                </a:solidFill>
                <a:latin typeface="+mn-lt"/>
                <a:ea typeface="+mn-ea"/>
                <a:cs typeface="+mn-cs"/>
              </a:defRPr>
            </a:lvl1pPr>
            <a:lvl2pPr marL="908050" indent="-436563" algn="l" rtl="0" fontAlgn="base">
              <a:spcBef>
                <a:spcPct val="20000"/>
              </a:spcBef>
              <a:spcAft>
                <a:spcPct val="0"/>
              </a:spcAft>
              <a:buClr>
                <a:schemeClr val="hlink"/>
              </a:buClr>
              <a:buFont typeface="Times New Roman" pitchFamily="18" charset="0"/>
              <a:buChar char="-"/>
              <a:defRPr sz="2400">
                <a:solidFill>
                  <a:schemeClr val="tx1"/>
                </a:solidFill>
                <a:latin typeface="+mn-lt"/>
                <a:cs typeface="+mn-cs"/>
              </a:defRPr>
            </a:lvl2pPr>
            <a:lvl3pPr marL="1304925" indent="-395288" algn="l" rtl="0" fontAlgn="base">
              <a:spcBef>
                <a:spcPct val="20000"/>
              </a:spcBef>
              <a:spcAft>
                <a:spcPct val="0"/>
              </a:spcAft>
              <a:buClr>
                <a:schemeClr val="hlink"/>
              </a:buClr>
              <a:buChar char="•"/>
              <a:defRPr sz="2000">
                <a:solidFill>
                  <a:schemeClr val="tx1"/>
                </a:solidFill>
                <a:latin typeface="+mn-lt"/>
                <a:cs typeface="+mn-cs"/>
              </a:defRPr>
            </a:lvl3pPr>
            <a:lvl4pPr marL="1693863" indent="-387350" algn="l" rtl="0" fontAlgn="base">
              <a:spcBef>
                <a:spcPct val="20000"/>
              </a:spcBef>
              <a:spcAft>
                <a:spcPct val="0"/>
              </a:spcAft>
              <a:buClr>
                <a:schemeClr val="hlink"/>
              </a:buClr>
              <a:buFont typeface="Wingdings" pitchFamily="2" charset="2"/>
              <a:buChar char="n"/>
              <a:defRPr sz="2000">
                <a:solidFill>
                  <a:schemeClr val="tx1"/>
                </a:solidFill>
                <a:latin typeface="+mn-lt"/>
                <a:cs typeface="+mn-cs"/>
              </a:defRPr>
            </a:lvl4pPr>
            <a:lvl5pPr marL="2093913" indent="-398463" algn="l" rtl="0" fontAlgn="base">
              <a:spcBef>
                <a:spcPct val="25000"/>
              </a:spcBef>
              <a:spcAft>
                <a:spcPct val="0"/>
              </a:spcAft>
              <a:buClr>
                <a:schemeClr val="hlink"/>
              </a:buClr>
              <a:buFont typeface="Wingdings" pitchFamily="2" charset="2"/>
              <a:buChar char="§"/>
              <a:defRPr sz="2000">
                <a:solidFill>
                  <a:schemeClr val="tx1"/>
                </a:solidFill>
                <a:latin typeface="+mn-lt"/>
                <a:cs typeface="+mn-cs"/>
              </a:defRPr>
            </a:lvl5pPr>
            <a:lvl6pPr marL="2551113" indent="-398463" algn="l" rtl="0" fontAlgn="base">
              <a:spcBef>
                <a:spcPct val="25000"/>
              </a:spcBef>
              <a:spcAft>
                <a:spcPct val="0"/>
              </a:spcAft>
              <a:buClr>
                <a:schemeClr val="hlink"/>
              </a:buClr>
              <a:buFont typeface="Wingdings" pitchFamily="2" charset="2"/>
              <a:buChar char="§"/>
              <a:defRPr sz="2000">
                <a:solidFill>
                  <a:schemeClr val="tx1"/>
                </a:solidFill>
                <a:latin typeface="+mn-lt"/>
                <a:cs typeface="+mn-cs"/>
              </a:defRPr>
            </a:lvl6pPr>
            <a:lvl7pPr marL="3008313" indent="-398463" algn="l" rtl="0" fontAlgn="base">
              <a:spcBef>
                <a:spcPct val="25000"/>
              </a:spcBef>
              <a:spcAft>
                <a:spcPct val="0"/>
              </a:spcAft>
              <a:buClr>
                <a:schemeClr val="hlink"/>
              </a:buClr>
              <a:buFont typeface="Wingdings" pitchFamily="2" charset="2"/>
              <a:buChar char="§"/>
              <a:defRPr sz="2000">
                <a:solidFill>
                  <a:schemeClr val="tx1"/>
                </a:solidFill>
                <a:latin typeface="+mn-lt"/>
                <a:cs typeface="+mn-cs"/>
              </a:defRPr>
            </a:lvl7pPr>
            <a:lvl8pPr marL="3465513" indent="-398463" algn="l" rtl="0" fontAlgn="base">
              <a:spcBef>
                <a:spcPct val="25000"/>
              </a:spcBef>
              <a:spcAft>
                <a:spcPct val="0"/>
              </a:spcAft>
              <a:buClr>
                <a:schemeClr val="hlink"/>
              </a:buClr>
              <a:buFont typeface="Wingdings" pitchFamily="2" charset="2"/>
              <a:buChar char="§"/>
              <a:defRPr sz="2000">
                <a:solidFill>
                  <a:schemeClr val="tx1"/>
                </a:solidFill>
                <a:latin typeface="+mn-lt"/>
                <a:cs typeface="+mn-cs"/>
              </a:defRPr>
            </a:lvl8pPr>
            <a:lvl9pPr marL="3922713" indent="-398463" algn="l" rtl="0" fontAlgn="base">
              <a:spcBef>
                <a:spcPct val="25000"/>
              </a:spcBef>
              <a:spcAft>
                <a:spcPct val="0"/>
              </a:spcAft>
              <a:buClr>
                <a:schemeClr val="hlink"/>
              </a:buClr>
              <a:buFont typeface="Wingdings" pitchFamily="2" charset="2"/>
              <a:buChar char="§"/>
              <a:defRPr sz="2000">
                <a:solidFill>
                  <a:schemeClr val="tx1"/>
                </a:solidFill>
                <a:latin typeface="+mn-lt"/>
                <a:cs typeface="+mn-cs"/>
              </a:defRPr>
            </a:lvl9pPr>
          </a:lstStyle>
          <a:p>
            <a:pPr>
              <a:buClrTx/>
              <a:buFont typeface="Wingdings" panose="05000000000000000000" pitchFamily="2" charset="2"/>
              <a:buChar char="ü"/>
            </a:pPr>
            <a:r>
              <a:rPr lang="en-US" altLang="en-US" sz="2200" b="1" dirty="0"/>
              <a:t>a revolving rotor </a:t>
            </a:r>
          </a:p>
          <a:p>
            <a:pPr lvl="1">
              <a:buClrTx/>
              <a:buFont typeface="Wingdings" panose="05000000000000000000" pitchFamily="2" charset="2"/>
              <a:buChar char="ü"/>
            </a:pPr>
            <a:r>
              <a:rPr lang="en-US" altLang="en-US" sz="1800" dirty="0"/>
              <a:t>composed of punched laminations, stacked to create a series of rotor slots, providing space for the rotor winding </a:t>
            </a:r>
          </a:p>
          <a:p>
            <a:pPr lvl="1">
              <a:buClrTx/>
              <a:buFont typeface="Wingdings" panose="05000000000000000000" pitchFamily="2" charset="2"/>
              <a:buChar char="ü"/>
            </a:pPr>
            <a:r>
              <a:rPr lang="en-US" altLang="en-US" sz="1800" dirty="0"/>
              <a:t>one of two types of rotor windings </a:t>
            </a:r>
          </a:p>
          <a:p>
            <a:pPr lvl="1">
              <a:buClrTx/>
              <a:buFont typeface="Wingdings" panose="05000000000000000000" pitchFamily="2" charset="2"/>
              <a:buChar char="ü"/>
            </a:pPr>
            <a:r>
              <a:rPr lang="en-US" altLang="en-US" sz="1800" dirty="0"/>
              <a:t>conventional 3-phase windings made of insulated wire (</a:t>
            </a:r>
            <a:r>
              <a:rPr lang="en-US" altLang="en-US" sz="1800" dirty="0">
                <a:solidFill>
                  <a:schemeClr val="accent2"/>
                </a:solidFill>
              </a:rPr>
              <a:t>wound-rotor</a:t>
            </a:r>
            <a:r>
              <a:rPr lang="en-US" altLang="en-US" sz="1800" dirty="0"/>
              <a:t>) » similar to the winding on the stator</a:t>
            </a:r>
          </a:p>
          <a:p>
            <a:pPr lvl="1">
              <a:buClrTx/>
              <a:buFont typeface="Wingdings" panose="05000000000000000000" pitchFamily="2" charset="2"/>
              <a:buChar char="ü"/>
            </a:pPr>
            <a:r>
              <a:rPr lang="en-US" altLang="en-US" sz="1800" dirty="0"/>
              <a:t>aluminum bus bars shorted together at the ends by two aluminum rings, forming a squirrel-cage shaped circuit (</a:t>
            </a:r>
            <a:r>
              <a:rPr lang="en-US" altLang="en-US" sz="1800" dirty="0">
                <a:solidFill>
                  <a:schemeClr val="accent2"/>
                </a:solidFill>
              </a:rPr>
              <a:t>squirrel-cage</a:t>
            </a:r>
            <a:r>
              <a:rPr lang="en-US" altLang="en-US" sz="1800" dirty="0"/>
              <a:t>)</a:t>
            </a:r>
          </a:p>
          <a:p>
            <a:pPr>
              <a:buClrTx/>
              <a:buFont typeface="Wingdings" panose="05000000000000000000" pitchFamily="2" charset="2"/>
              <a:buChar char="ü"/>
            </a:pPr>
            <a:r>
              <a:rPr lang="en-US" altLang="en-US" sz="2000" b="1" dirty="0"/>
              <a:t>Two basic design types depending on the rotor design</a:t>
            </a:r>
          </a:p>
          <a:p>
            <a:pPr lvl="1">
              <a:buClrTx/>
              <a:buFont typeface="Wingdings" panose="05000000000000000000" pitchFamily="2" charset="2"/>
              <a:buChar char="ü"/>
            </a:pPr>
            <a:r>
              <a:rPr lang="en-US" altLang="en-US" sz="1800" b="1" dirty="0"/>
              <a:t>squirrel-cage Induction motor</a:t>
            </a:r>
          </a:p>
          <a:p>
            <a:pPr lvl="1">
              <a:buClrTx/>
              <a:buFont typeface="Wingdings" panose="05000000000000000000" pitchFamily="2" charset="2"/>
              <a:buChar char="ü"/>
            </a:pPr>
            <a:r>
              <a:rPr lang="en-US" altLang="en-US" sz="1800" b="1" dirty="0"/>
              <a:t>wound-rotor Induction motor</a:t>
            </a:r>
          </a:p>
        </p:txBody>
      </p:sp>
      <p:sp>
        <p:nvSpPr>
          <p:cNvPr id="4" name="Rectangle 3"/>
          <p:cNvSpPr>
            <a:spLocks noGrp="1" noChangeArrowheads="1"/>
          </p:cNvSpPr>
          <p:nvPr/>
        </p:nvSpPr>
        <p:spPr bwMode="auto">
          <a:xfrm>
            <a:off x="157163" y="152401"/>
            <a:ext cx="8001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fontAlgn="base">
              <a:spcBef>
                <a:spcPct val="0"/>
              </a:spcBef>
              <a:spcAft>
                <a:spcPct val="0"/>
              </a:spcAft>
              <a:defRPr sz="4000">
                <a:solidFill>
                  <a:schemeClr val="tx2"/>
                </a:solidFill>
                <a:latin typeface="+mj-lt"/>
                <a:ea typeface="+mj-ea"/>
                <a:cs typeface="+mj-cs"/>
              </a:defRPr>
            </a:lvl1pPr>
            <a:lvl2pPr algn="l" rtl="0" fontAlgn="base">
              <a:spcBef>
                <a:spcPct val="0"/>
              </a:spcBef>
              <a:spcAft>
                <a:spcPct val="0"/>
              </a:spcAft>
              <a:defRPr sz="4000">
                <a:solidFill>
                  <a:schemeClr val="tx2"/>
                </a:solidFill>
                <a:latin typeface="Times New Roman" pitchFamily="18" charset="0"/>
                <a:cs typeface="Arial" charset="0"/>
              </a:defRPr>
            </a:lvl2pPr>
            <a:lvl3pPr algn="l" rtl="0" fontAlgn="base">
              <a:spcBef>
                <a:spcPct val="0"/>
              </a:spcBef>
              <a:spcAft>
                <a:spcPct val="0"/>
              </a:spcAft>
              <a:defRPr sz="4000">
                <a:solidFill>
                  <a:schemeClr val="tx2"/>
                </a:solidFill>
                <a:latin typeface="Times New Roman" pitchFamily="18" charset="0"/>
                <a:cs typeface="Arial" charset="0"/>
              </a:defRPr>
            </a:lvl3pPr>
            <a:lvl4pPr algn="l" rtl="0" fontAlgn="base">
              <a:spcBef>
                <a:spcPct val="0"/>
              </a:spcBef>
              <a:spcAft>
                <a:spcPct val="0"/>
              </a:spcAft>
              <a:defRPr sz="4000">
                <a:solidFill>
                  <a:schemeClr val="tx2"/>
                </a:solidFill>
                <a:latin typeface="Times New Roman" pitchFamily="18" charset="0"/>
                <a:cs typeface="Arial" charset="0"/>
              </a:defRPr>
            </a:lvl4pPr>
            <a:lvl5pPr algn="l" rtl="0" fontAlgn="base">
              <a:spcBef>
                <a:spcPct val="0"/>
              </a:spcBef>
              <a:spcAft>
                <a:spcPct val="0"/>
              </a:spcAft>
              <a:defRPr sz="4000">
                <a:solidFill>
                  <a:schemeClr val="tx2"/>
                </a:solidFill>
                <a:latin typeface="Times New Roman" pitchFamily="18" charset="0"/>
                <a:cs typeface="Arial" charset="0"/>
              </a:defRPr>
            </a:lvl5pPr>
            <a:lvl6pPr marL="457200" algn="l" rtl="0" fontAlgn="base">
              <a:spcBef>
                <a:spcPct val="0"/>
              </a:spcBef>
              <a:spcAft>
                <a:spcPct val="0"/>
              </a:spcAft>
              <a:defRPr sz="4000">
                <a:solidFill>
                  <a:schemeClr val="tx2"/>
                </a:solidFill>
                <a:latin typeface="Times New Roman" pitchFamily="18" charset="0"/>
                <a:cs typeface="Arial" charset="0"/>
              </a:defRPr>
            </a:lvl6pPr>
            <a:lvl7pPr marL="914400" algn="l" rtl="0" fontAlgn="base">
              <a:spcBef>
                <a:spcPct val="0"/>
              </a:spcBef>
              <a:spcAft>
                <a:spcPct val="0"/>
              </a:spcAft>
              <a:defRPr sz="4000">
                <a:solidFill>
                  <a:schemeClr val="tx2"/>
                </a:solidFill>
                <a:latin typeface="Times New Roman" pitchFamily="18" charset="0"/>
                <a:cs typeface="Arial" charset="0"/>
              </a:defRPr>
            </a:lvl7pPr>
            <a:lvl8pPr marL="1371600" algn="l" rtl="0" fontAlgn="base">
              <a:spcBef>
                <a:spcPct val="0"/>
              </a:spcBef>
              <a:spcAft>
                <a:spcPct val="0"/>
              </a:spcAft>
              <a:defRPr sz="4000">
                <a:solidFill>
                  <a:schemeClr val="tx2"/>
                </a:solidFill>
                <a:latin typeface="Times New Roman" pitchFamily="18" charset="0"/>
                <a:cs typeface="Arial" charset="0"/>
              </a:defRPr>
            </a:lvl8pPr>
            <a:lvl9pPr marL="1828800" algn="l" rtl="0" fontAlgn="base">
              <a:spcBef>
                <a:spcPct val="0"/>
              </a:spcBef>
              <a:spcAft>
                <a:spcPct val="0"/>
              </a:spcAft>
              <a:defRPr sz="4000">
                <a:solidFill>
                  <a:schemeClr val="tx2"/>
                </a:solidFill>
                <a:latin typeface="Times New Roman" pitchFamily="18" charset="0"/>
                <a:cs typeface="Arial" charset="0"/>
              </a:defRPr>
            </a:lvl9pPr>
          </a:lstStyle>
          <a:p>
            <a:r>
              <a:rPr lang="en-CA" altLang="en-US" b="1" dirty="0">
                <a:solidFill>
                  <a:schemeClr val="tx1"/>
                </a:solidFill>
                <a:latin typeface="+mn-lt"/>
              </a:rPr>
              <a:t>Construction</a:t>
            </a:r>
            <a:endParaRPr lang="en-US" altLang="en-US" b="1" dirty="0">
              <a:solidFill>
                <a:schemeClr val="tx1"/>
              </a:solidFill>
              <a:latin typeface="+mn-lt"/>
            </a:endParaRPr>
          </a:p>
        </p:txBody>
      </p:sp>
      <p:pic>
        <p:nvPicPr>
          <p:cNvPr id="5" name="Picture 4" descr="fig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4569429"/>
            <a:ext cx="3426118" cy="1880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5" descr="fig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7467" y="4166088"/>
            <a:ext cx="3146352" cy="200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 Box 8"/>
          <p:cNvSpPr txBox="1">
            <a:spLocks noChangeArrowheads="1"/>
          </p:cNvSpPr>
          <p:nvPr/>
        </p:nvSpPr>
        <p:spPr bwMode="auto">
          <a:xfrm>
            <a:off x="1709738" y="6470883"/>
            <a:ext cx="24479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1pPr>
            <a:lvl2pPr marL="4572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2pPr>
            <a:lvl3pPr marL="9144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3pPr>
            <a:lvl4pPr marL="13716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4pPr>
            <a:lvl5pPr marL="18288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5pPr>
            <a:lvl6pPr marL="2286000" algn="l" defTabSz="914400" rtl="0" eaLnBrk="1" latinLnBrk="0" hangingPunct="1">
              <a:defRPr kern="1200">
                <a:solidFill>
                  <a:schemeClr val="tx1"/>
                </a:solidFill>
                <a:latin typeface="Times New Roman" pitchFamily="18" charset="0"/>
                <a:ea typeface="+mn-ea"/>
                <a:cs typeface="Arial" charset="0"/>
              </a:defRPr>
            </a:lvl6pPr>
            <a:lvl7pPr marL="2743200" algn="l" defTabSz="914400" rtl="0" eaLnBrk="1" latinLnBrk="0" hangingPunct="1">
              <a:defRPr kern="1200">
                <a:solidFill>
                  <a:schemeClr val="tx1"/>
                </a:solidFill>
                <a:latin typeface="Times New Roman" pitchFamily="18" charset="0"/>
                <a:ea typeface="+mn-ea"/>
                <a:cs typeface="Arial" charset="0"/>
              </a:defRPr>
            </a:lvl7pPr>
            <a:lvl8pPr marL="3200400" algn="l" defTabSz="914400" rtl="0" eaLnBrk="1" latinLnBrk="0" hangingPunct="1">
              <a:defRPr kern="1200">
                <a:solidFill>
                  <a:schemeClr val="tx1"/>
                </a:solidFill>
                <a:latin typeface="Times New Roman" pitchFamily="18" charset="0"/>
                <a:ea typeface="+mn-ea"/>
                <a:cs typeface="Arial" charset="0"/>
              </a:defRPr>
            </a:lvl8pPr>
            <a:lvl9pPr marL="3657600" algn="l" defTabSz="914400" rtl="0" eaLnBrk="1" latinLnBrk="0" hangingPunct="1">
              <a:defRPr kern="1200">
                <a:solidFill>
                  <a:schemeClr val="tx1"/>
                </a:solidFill>
                <a:latin typeface="Times New Roman" pitchFamily="18" charset="0"/>
                <a:ea typeface="+mn-ea"/>
                <a:cs typeface="Arial" charset="0"/>
              </a:defRPr>
            </a:lvl9pPr>
          </a:lstStyle>
          <a:p>
            <a:pPr algn="l">
              <a:spcBef>
                <a:spcPct val="50000"/>
              </a:spcBef>
              <a:buFontTx/>
              <a:buNone/>
            </a:pPr>
            <a:r>
              <a:rPr lang="en-CA" altLang="en-US" dirty="0">
                <a:latin typeface="+mn-lt"/>
              </a:rPr>
              <a:t>Squirrel cage rotor</a:t>
            </a:r>
            <a:endParaRPr lang="en-US" altLang="en-US" dirty="0">
              <a:latin typeface="+mn-lt"/>
            </a:endParaRPr>
          </a:p>
        </p:txBody>
      </p:sp>
      <p:sp>
        <p:nvSpPr>
          <p:cNvPr id="9" name="Text Box 10"/>
          <p:cNvSpPr txBox="1">
            <a:spLocks noChangeArrowheads="1"/>
          </p:cNvSpPr>
          <p:nvPr/>
        </p:nvSpPr>
        <p:spPr bwMode="auto">
          <a:xfrm>
            <a:off x="6709924" y="6183447"/>
            <a:ext cx="212927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1pPr>
            <a:lvl2pPr marL="4572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2pPr>
            <a:lvl3pPr marL="9144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3pPr>
            <a:lvl4pPr marL="13716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4pPr>
            <a:lvl5pPr marL="18288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5pPr>
            <a:lvl6pPr marL="2286000" algn="l" defTabSz="914400" rtl="0" eaLnBrk="1" latinLnBrk="0" hangingPunct="1">
              <a:defRPr kern="1200">
                <a:solidFill>
                  <a:schemeClr val="tx1"/>
                </a:solidFill>
                <a:latin typeface="Times New Roman" pitchFamily="18" charset="0"/>
                <a:ea typeface="+mn-ea"/>
                <a:cs typeface="Arial" charset="0"/>
              </a:defRPr>
            </a:lvl6pPr>
            <a:lvl7pPr marL="2743200" algn="l" defTabSz="914400" rtl="0" eaLnBrk="1" latinLnBrk="0" hangingPunct="1">
              <a:defRPr kern="1200">
                <a:solidFill>
                  <a:schemeClr val="tx1"/>
                </a:solidFill>
                <a:latin typeface="Times New Roman" pitchFamily="18" charset="0"/>
                <a:ea typeface="+mn-ea"/>
                <a:cs typeface="Arial" charset="0"/>
              </a:defRPr>
            </a:lvl7pPr>
            <a:lvl8pPr marL="3200400" algn="l" defTabSz="914400" rtl="0" eaLnBrk="1" latinLnBrk="0" hangingPunct="1">
              <a:defRPr kern="1200">
                <a:solidFill>
                  <a:schemeClr val="tx1"/>
                </a:solidFill>
                <a:latin typeface="Times New Roman" pitchFamily="18" charset="0"/>
                <a:ea typeface="+mn-ea"/>
                <a:cs typeface="Arial" charset="0"/>
              </a:defRPr>
            </a:lvl8pPr>
            <a:lvl9pPr marL="3657600" algn="l" defTabSz="914400" rtl="0" eaLnBrk="1" latinLnBrk="0" hangingPunct="1">
              <a:defRPr kern="1200">
                <a:solidFill>
                  <a:schemeClr val="tx1"/>
                </a:solidFill>
                <a:latin typeface="Times New Roman" pitchFamily="18" charset="0"/>
                <a:ea typeface="+mn-ea"/>
                <a:cs typeface="Arial" charset="0"/>
              </a:defRPr>
            </a:lvl9pPr>
          </a:lstStyle>
          <a:p>
            <a:pPr algn="l">
              <a:spcBef>
                <a:spcPct val="50000"/>
              </a:spcBef>
              <a:buFontTx/>
              <a:buNone/>
            </a:pPr>
            <a:r>
              <a:rPr lang="en-CA" altLang="en-US" dirty="0">
                <a:latin typeface="+mn-lt"/>
              </a:rPr>
              <a:t>Wound rotor</a:t>
            </a:r>
            <a:endParaRPr lang="en-US" altLang="en-US" dirty="0">
              <a:latin typeface="+mn-lt"/>
            </a:endParaRPr>
          </a:p>
        </p:txBody>
      </p:sp>
      <p:sp>
        <p:nvSpPr>
          <p:cNvPr id="11" name="Text Box 12"/>
          <p:cNvSpPr txBox="1">
            <a:spLocks noChangeArrowheads="1"/>
          </p:cNvSpPr>
          <p:nvPr/>
        </p:nvSpPr>
        <p:spPr bwMode="auto">
          <a:xfrm>
            <a:off x="7010400" y="3777734"/>
            <a:ext cx="122396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1pPr>
            <a:lvl2pPr marL="4572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2pPr>
            <a:lvl3pPr marL="9144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3pPr>
            <a:lvl4pPr marL="13716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4pPr>
            <a:lvl5pPr marL="18288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5pPr>
            <a:lvl6pPr marL="2286000" algn="l" defTabSz="914400" rtl="0" eaLnBrk="1" latinLnBrk="0" hangingPunct="1">
              <a:defRPr kern="1200">
                <a:solidFill>
                  <a:schemeClr val="tx1"/>
                </a:solidFill>
                <a:latin typeface="Times New Roman" pitchFamily="18" charset="0"/>
                <a:ea typeface="+mn-ea"/>
                <a:cs typeface="Arial" charset="0"/>
              </a:defRPr>
            </a:lvl6pPr>
            <a:lvl7pPr marL="2743200" algn="l" defTabSz="914400" rtl="0" eaLnBrk="1" latinLnBrk="0" hangingPunct="1">
              <a:defRPr kern="1200">
                <a:solidFill>
                  <a:schemeClr val="tx1"/>
                </a:solidFill>
                <a:latin typeface="Times New Roman" pitchFamily="18" charset="0"/>
                <a:ea typeface="+mn-ea"/>
                <a:cs typeface="Arial" charset="0"/>
              </a:defRPr>
            </a:lvl7pPr>
            <a:lvl8pPr marL="3200400" algn="l" defTabSz="914400" rtl="0" eaLnBrk="1" latinLnBrk="0" hangingPunct="1">
              <a:defRPr kern="1200">
                <a:solidFill>
                  <a:schemeClr val="tx1"/>
                </a:solidFill>
                <a:latin typeface="Times New Roman" pitchFamily="18" charset="0"/>
                <a:ea typeface="+mn-ea"/>
                <a:cs typeface="Arial" charset="0"/>
              </a:defRPr>
            </a:lvl8pPr>
            <a:lvl9pPr marL="3657600" algn="l" defTabSz="914400" rtl="0" eaLnBrk="1" latinLnBrk="0" hangingPunct="1">
              <a:defRPr kern="1200">
                <a:solidFill>
                  <a:schemeClr val="tx1"/>
                </a:solidFill>
                <a:latin typeface="Times New Roman" pitchFamily="18" charset="0"/>
                <a:ea typeface="+mn-ea"/>
                <a:cs typeface="Arial" charset="0"/>
              </a:defRPr>
            </a:lvl9pPr>
          </a:lstStyle>
          <a:p>
            <a:pPr algn="l">
              <a:spcBef>
                <a:spcPct val="50000"/>
              </a:spcBef>
              <a:buFontTx/>
              <a:buNone/>
            </a:pPr>
            <a:r>
              <a:rPr lang="en-CA" altLang="en-US" sz="1600" dirty="0">
                <a:latin typeface="+mn-lt"/>
              </a:rPr>
              <a:t>Slip rings</a:t>
            </a:r>
            <a:endParaRPr lang="en-US" altLang="en-US" sz="1600" dirty="0">
              <a:latin typeface="+mn-lt"/>
            </a:endParaRPr>
          </a:p>
        </p:txBody>
      </p:sp>
      <p:sp>
        <p:nvSpPr>
          <p:cNvPr id="12" name="Line 13"/>
          <p:cNvSpPr>
            <a:spLocks noChangeShapeType="1"/>
          </p:cNvSpPr>
          <p:nvPr/>
        </p:nvSpPr>
        <p:spPr bwMode="auto">
          <a:xfrm flipV="1">
            <a:off x="6530632" y="3962400"/>
            <a:ext cx="555967" cy="1214058"/>
          </a:xfrm>
          <a:prstGeom prst="line">
            <a:avLst/>
          </a:prstGeom>
          <a:noFill/>
          <a:ln w="19050">
            <a:solidFill>
              <a:srgbClr val="00CCFF"/>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1pPr>
            <a:lvl2pPr marL="4572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2pPr>
            <a:lvl3pPr marL="9144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3pPr>
            <a:lvl4pPr marL="13716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4pPr>
            <a:lvl5pPr marL="1828800" algn="ctr" rtl="0" fontAlgn="base">
              <a:spcBef>
                <a:spcPct val="20000"/>
              </a:spcBef>
              <a:spcAft>
                <a:spcPct val="0"/>
              </a:spcAft>
              <a:buClr>
                <a:schemeClr val="hlink"/>
              </a:buClr>
              <a:buChar char="•"/>
              <a:defRPr kern="1200">
                <a:solidFill>
                  <a:schemeClr val="tx1"/>
                </a:solidFill>
                <a:latin typeface="Times New Roman" pitchFamily="18" charset="0"/>
                <a:ea typeface="+mn-ea"/>
                <a:cs typeface="Arial" charset="0"/>
              </a:defRPr>
            </a:lvl5pPr>
            <a:lvl6pPr marL="2286000" algn="l" defTabSz="914400" rtl="0" eaLnBrk="1" latinLnBrk="0" hangingPunct="1">
              <a:defRPr kern="1200">
                <a:solidFill>
                  <a:schemeClr val="tx1"/>
                </a:solidFill>
                <a:latin typeface="Times New Roman" pitchFamily="18" charset="0"/>
                <a:ea typeface="+mn-ea"/>
                <a:cs typeface="Arial" charset="0"/>
              </a:defRPr>
            </a:lvl6pPr>
            <a:lvl7pPr marL="2743200" algn="l" defTabSz="914400" rtl="0" eaLnBrk="1" latinLnBrk="0" hangingPunct="1">
              <a:defRPr kern="1200">
                <a:solidFill>
                  <a:schemeClr val="tx1"/>
                </a:solidFill>
                <a:latin typeface="Times New Roman" pitchFamily="18" charset="0"/>
                <a:ea typeface="+mn-ea"/>
                <a:cs typeface="Arial" charset="0"/>
              </a:defRPr>
            </a:lvl7pPr>
            <a:lvl8pPr marL="3200400" algn="l" defTabSz="914400" rtl="0" eaLnBrk="1" latinLnBrk="0" hangingPunct="1">
              <a:defRPr kern="1200">
                <a:solidFill>
                  <a:schemeClr val="tx1"/>
                </a:solidFill>
                <a:latin typeface="Times New Roman" pitchFamily="18" charset="0"/>
                <a:ea typeface="+mn-ea"/>
                <a:cs typeface="Arial" charset="0"/>
              </a:defRPr>
            </a:lvl8pPr>
            <a:lvl9pPr marL="3657600" algn="l" defTabSz="914400" rtl="0" eaLnBrk="1" latinLnBrk="0" hangingPunct="1">
              <a:defRPr kern="1200">
                <a:solidFill>
                  <a:schemeClr val="tx1"/>
                </a:solidFill>
                <a:latin typeface="Times New Roman" pitchFamily="18" charset="0"/>
                <a:ea typeface="+mn-ea"/>
                <a:cs typeface="Arial" charset="0"/>
              </a:defRPr>
            </a:lvl9pPr>
          </a:lstStyle>
          <a:p>
            <a:endParaRPr lang="en-IN"/>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400480" y="6120"/>
              <a:ext cx="5930640" cy="6449400"/>
            </p14:xfrm>
          </p:contentPart>
        </mc:Choice>
        <mc:Fallback xmlns="">
          <p:pic>
            <p:nvPicPr>
              <p:cNvPr id="2" name="Ink 1"/>
              <p:cNvPicPr/>
              <p:nvPr/>
            </p:nvPicPr>
            <p:blipFill>
              <a:blip r:embed="rId5"/>
              <a:stretch>
                <a:fillRect/>
              </a:stretch>
            </p:blipFill>
            <p:spPr>
              <a:xfrm>
                <a:off x="2390040" y="-7920"/>
                <a:ext cx="5950080" cy="6474960"/>
              </a:xfrm>
              <a:prstGeom prst="rect">
                <a:avLst/>
              </a:prstGeom>
            </p:spPr>
          </p:pic>
        </mc:Fallback>
      </mc:AlternateContent>
    </p:spTree>
    <p:extLst>
      <p:ext uri="{BB962C8B-B14F-4D97-AF65-F5344CB8AC3E}">
        <p14:creationId xmlns:p14="http://schemas.microsoft.com/office/powerpoint/2010/main" val="3983667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738" y="381000"/>
            <a:ext cx="8059862" cy="55048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ctangle 2"/>
          <p:cNvSpPr/>
          <p:nvPr/>
        </p:nvSpPr>
        <p:spPr>
          <a:xfrm>
            <a:off x="1295400" y="5861746"/>
            <a:ext cx="7010400" cy="400110"/>
          </a:xfrm>
          <a:prstGeom prst="rect">
            <a:avLst/>
          </a:prstGeom>
        </p:spPr>
        <p:txBody>
          <a:bodyPr wrap="square">
            <a:spAutoFit/>
          </a:bodyPr>
          <a:lstStyle/>
          <a:p>
            <a:r>
              <a:rPr lang="en-CA" altLang="en-US" sz="2000" dirty="0"/>
              <a:t>Cutaway in a typical wound-rotor Induction Motor. </a:t>
            </a:r>
            <a:endParaRPr lang="en-US" altLang="en-US" sz="2000"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965160" y="214560"/>
              <a:ext cx="7675200" cy="5015160"/>
            </p14:xfrm>
          </p:contentPart>
        </mc:Choice>
        <mc:Fallback xmlns="">
          <p:pic>
            <p:nvPicPr>
              <p:cNvPr id="4" name="Ink 3"/>
              <p:cNvPicPr/>
              <p:nvPr/>
            </p:nvPicPr>
            <p:blipFill>
              <a:blip r:embed="rId4"/>
              <a:stretch>
                <a:fillRect/>
              </a:stretch>
            </p:blipFill>
            <p:spPr>
              <a:xfrm>
                <a:off x="950400" y="204120"/>
                <a:ext cx="7705440" cy="5033520"/>
              </a:xfrm>
              <a:prstGeom prst="rect">
                <a:avLst/>
              </a:prstGeom>
            </p:spPr>
          </p:pic>
        </mc:Fallback>
      </mc:AlternateContent>
    </p:spTree>
    <p:extLst>
      <p:ext uri="{BB962C8B-B14F-4D97-AF65-F5344CB8AC3E}">
        <p14:creationId xmlns:p14="http://schemas.microsoft.com/office/powerpoint/2010/main" val="21283080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Apothecary</Template>
  <TotalTime>2715</TotalTime>
  <Words>2538</Words>
  <Application>Microsoft Office PowerPoint</Application>
  <PresentationFormat>On-screen Show (4:3)</PresentationFormat>
  <Paragraphs>202</Paragraphs>
  <Slides>24</Slides>
  <Notes>10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Apothecary</vt:lpstr>
      <vt:lpstr>Electrical Machines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Semiconductor devices</dc:title>
  <dc:creator>chinna obaiah m</dc:creator>
  <cp:lastModifiedBy>Rahul Karthik S</cp:lastModifiedBy>
  <cp:revision>424</cp:revision>
  <dcterms:created xsi:type="dcterms:W3CDTF">2006-08-16T00:00:00Z</dcterms:created>
  <dcterms:modified xsi:type="dcterms:W3CDTF">2022-06-14T13:25:29Z</dcterms:modified>
</cp:coreProperties>
</file>